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  <p:sldMasterId id="2147483741" r:id="rId2"/>
  </p:sldMasterIdLst>
  <p:sldIdLst>
    <p:sldId id="256" r:id="rId3"/>
    <p:sldId id="257" r:id="rId4"/>
    <p:sldId id="258" r:id="rId5"/>
    <p:sldId id="264" r:id="rId6"/>
    <p:sldId id="259" r:id="rId7"/>
    <p:sldId id="263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56C"/>
    <a:srgbClr val="232065"/>
    <a:srgbClr val="430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580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4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20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662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199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716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452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30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465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8162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13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825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416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494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043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739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838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636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75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2247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6585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02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7264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5230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9814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1794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5545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2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8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16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5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830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041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4556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8094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E:\contraloria\Enero\d91541ed-91dd-439c-9d98-8acb5bab3276.jpg" TargetMode="External"/><Relationship Id="rId2" Type="http://schemas.openxmlformats.org/officeDocument/2006/relationships/image" Target="file:///E:\contraloria\Enero\53a6515b-ed0f-43ac-80a7-1d6d9e06fe03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E:\contraloria\Enero\9bb98869-eaca-4886-a775-76044d716a99.jpg" TargetMode="External"/><Relationship Id="rId2" Type="http://schemas.openxmlformats.org/officeDocument/2006/relationships/image" Target="file:///E:\contraloria\Enero\1babcb14-7c9e-43f0-9d33-343580c17bec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71493" y="1480302"/>
            <a:ext cx="7197726" cy="2421464"/>
          </a:xfrm>
        </p:spPr>
        <p:txBody>
          <a:bodyPr>
            <a:noAutofit/>
          </a:bodyPr>
          <a:lstStyle/>
          <a:p>
            <a:r>
              <a:rPr lang="es-MX" sz="7200" b="1" dirty="0"/>
              <a:t>ENERO 2020 </a:t>
            </a:r>
            <a:r>
              <a:rPr lang="es-ES" sz="7200" b="1" dirty="0"/>
              <a:t/>
            </a:r>
            <a:br>
              <a:rPr lang="es-ES" sz="7200" b="1" dirty="0"/>
            </a:br>
            <a:r>
              <a:rPr lang="es-ES" sz="7200" b="1" dirty="0"/>
              <a:t/>
            </a:r>
            <a:br>
              <a:rPr lang="es-ES" sz="7200" b="1" dirty="0"/>
            </a:br>
            <a:endParaRPr lang="es-ES" sz="7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71493" y="1480302"/>
            <a:ext cx="7197726" cy="1405467"/>
          </a:xfrm>
        </p:spPr>
        <p:txBody>
          <a:bodyPr/>
          <a:lstStyle/>
          <a:p>
            <a:r>
              <a:rPr lang="es-MX" b="1" dirty="0" smtClean="0"/>
              <a:t>"Año </a:t>
            </a:r>
            <a:r>
              <a:rPr lang="es-MX" b="1" dirty="0"/>
              <a:t>de Leona Vicario, Benemérita Madre de </a:t>
            </a:r>
            <a:r>
              <a:rPr lang="es-MX" b="1" dirty="0" smtClean="0"/>
              <a:t>la Patria</a:t>
            </a:r>
            <a:r>
              <a:rPr lang="es-MX" b="1" dirty="0"/>
              <a:t> </a:t>
            </a:r>
            <a:r>
              <a:rPr lang="es-MX" b="1" dirty="0" smtClean="0"/>
              <a:t>"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837127" y="3535608"/>
            <a:ext cx="63492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DIRECCIÓN DE DESARROLLO SOCIAL Y PROMOCIÓN ECONÓMICA</a:t>
            </a:r>
            <a:endParaRPr lang="es-E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888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0068" y="2399212"/>
            <a:ext cx="4442552" cy="1456267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/>
              <a:t>Se hizo el pago de la póliza del camión amarillo que tenemos en Comodato por parte de la Secretaria de Trasporte.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96698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3103" y="953590"/>
            <a:ext cx="3860073" cy="4848256"/>
          </a:xfrm>
          <a:solidFill>
            <a:srgbClr val="28256C"/>
          </a:solidFill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s-MX" sz="2800" dirty="0">
                <a:solidFill>
                  <a:schemeClr val="tx1"/>
                </a:solidFill>
              </a:rPr>
              <a:t>Se realizó la Segunda Feria Regional Del Empleo los días lunes 13 y martes 14 de enero, en la cabecera municipal </a:t>
            </a:r>
            <a:r>
              <a:rPr lang="es-MX" sz="2800" dirty="0" smtClean="0">
                <a:solidFill>
                  <a:schemeClr val="tx1"/>
                </a:solidFill>
              </a:rPr>
              <a:t>a </a:t>
            </a:r>
            <a:r>
              <a:rPr lang="es-MX" sz="2800" dirty="0">
                <a:solidFill>
                  <a:schemeClr val="tx1"/>
                </a:solidFill>
              </a:rPr>
              <a:t>la cual asistieron 16 empresas ofreciendo más de 10 plazas vacantes</a:t>
            </a:r>
            <a:endParaRPr lang="es-ES" sz="28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503" y="294884"/>
            <a:ext cx="4110445" cy="30828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309" y="2657562"/>
            <a:ext cx="4049486" cy="408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38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5655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7646" y="1632857"/>
            <a:ext cx="10477591" cy="3346027"/>
          </a:xfrm>
        </p:spPr>
        <p:txBody>
          <a:bodyPr>
            <a:normAutofit fontScale="90000"/>
          </a:bodyPr>
          <a:lstStyle/>
          <a:p>
            <a:pPr algn="just"/>
            <a:r>
              <a:rPr lang="es-MX" dirty="0"/>
              <a:t>Coadyuvamos con la Secretaria de Bienestar, para hacer la entrega de Becas Benito Juárez (antes programa Prospera). Es un programa del Gobierno de México que busca proporcionar un apoyo económico a estudiante.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27661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9199">
            <a:off x="7800840" y="3183848"/>
            <a:ext cx="3297115" cy="36576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00" y="378822"/>
            <a:ext cx="3794537" cy="379453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69" y="3618412"/>
            <a:ext cx="6420052" cy="308520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498" y="378822"/>
            <a:ext cx="5800625" cy="278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12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1096896" cy="1637211"/>
          </a:xfrm>
          <a:solidFill>
            <a:srgbClr val="43064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just"/>
            <a:r>
              <a:rPr lang="es-MX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COLABORAMOS CON LOS SERVIDORES DE LA NACIÓN,  PARA LA ENTREGA DE PENSIÓN PARA EL BIENESTAR DE LAS PERSONAS DISCAPACITADAS Y ADULTOS MAYORES. </a:t>
            </a:r>
            <a:endParaRPr lang="es-ES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link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526" y="2393880"/>
            <a:ext cx="4305188" cy="43051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514" y="2393880"/>
            <a:ext cx="4317051" cy="431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939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41772" y="849086"/>
            <a:ext cx="3933100" cy="4299615"/>
          </a:xfrm>
          <a:solidFill>
            <a:srgbClr val="232065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just"/>
            <a:r>
              <a:rPr lang="es-MX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 HIZO PROPAGANDA PARA LAS DISTINTAS EMPRESAS DEL CENTRO LOGÍSTICO, QUE SE ENCUENTRA EN ACATLÁN DE JUÁREZ. </a:t>
            </a:r>
            <a:r>
              <a:rPr lang="es-ES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s-ES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s-ES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link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3" y="195942"/>
            <a:ext cx="4379323" cy="437932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008" y="2661556"/>
            <a:ext cx="4196444" cy="4196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4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5539" y="2612572"/>
            <a:ext cx="4826725" cy="3931920"/>
          </a:xfrm>
          <a:solidFill>
            <a:srgbClr val="28256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b">
            <a:normAutofit fontScale="90000"/>
          </a:bodyPr>
          <a:lstStyle/>
          <a:p>
            <a:pPr algn="just"/>
            <a:r>
              <a:rPr lang="es-MX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 ABRIÓ LAS INSCRIPCIONES, PARA TODOS LOS COMERCIANTES DEL MUNICIPIO, PARA ASISTIR AL SEGUNDO TIANGUIS DE LA AMISTAD 2020.</a:t>
            </a:r>
            <a:r>
              <a:rPr lang="es-ES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s-ES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s-ES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650966"/>
            <a:ext cx="5710645" cy="571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982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1_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24</TotalTime>
  <Words>178</Words>
  <Application>Microsoft Office PowerPoint</Application>
  <PresentationFormat>Panorámica</PresentationFormat>
  <Paragraphs>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Celestial</vt:lpstr>
      <vt:lpstr>1_Celestial</vt:lpstr>
      <vt:lpstr>ENERO 2020   </vt:lpstr>
      <vt:lpstr>Se hizo el pago de la póliza del camión amarillo que tenemos en Comodato por parte de la Secretaria de Trasporte. </vt:lpstr>
      <vt:lpstr>Se realizó la Segunda Feria Regional Del Empleo los días lunes 13 y martes 14 de enero, en la cabecera municipal a la cual asistieron 16 empresas ofreciendo más de 10 plazas vacantes</vt:lpstr>
      <vt:lpstr>Presentación de PowerPoint</vt:lpstr>
      <vt:lpstr>Coadyuvamos con la Secretaria de Bienestar, para hacer la entrega de Becas Benito Juárez (antes programa Prospera). Es un programa del Gobierno de México que busca proporcionar un apoyo económico a estudiante. </vt:lpstr>
      <vt:lpstr>Presentación de PowerPoint</vt:lpstr>
      <vt:lpstr>COLABORAMOS CON LOS SERVIDORES DE LA NACIÓN,  PARA LA ENTREGA DE PENSIÓN PARA EL BIENESTAR DE LAS PERSONAS DISCAPACITADAS Y ADULTOS MAYORES. </vt:lpstr>
      <vt:lpstr>SE HIZO PROPAGANDA PARA LAS DISTINTAS EMPRESAS DEL CENTRO LOGÍSTICO, QUE SE ENCUENTRA EN ACATLÁN DE JUÁREZ.  </vt:lpstr>
      <vt:lpstr>SE ABRIÓ LAS INSCRIPCIONES, PARA TODOS LOS COMERCIANTES DEL MUNICIPIO, PARA ASISTIR AL SEGUNDO TIANGUIS DE LA AMISTAD 2020.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ENERO 2020</dc:title>
  <dc:creator>lilianaa morales sandoval</dc:creator>
  <cp:lastModifiedBy>lilianaa morales sandoval</cp:lastModifiedBy>
  <cp:revision>3</cp:revision>
  <dcterms:created xsi:type="dcterms:W3CDTF">2020-02-12T02:18:26Z</dcterms:created>
  <dcterms:modified xsi:type="dcterms:W3CDTF">2020-02-12T03:12:21Z</dcterms:modified>
</cp:coreProperties>
</file>