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diagrams/drawing17.xml" ContentType="application/vnd.ms-office.drawingml.diagramDrawing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4" r:id="rId2"/>
    <p:sldId id="256" r:id="rId3"/>
    <p:sldId id="257" r:id="rId4"/>
    <p:sldId id="259" r:id="rId5"/>
    <p:sldId id="258" r:id="rId6"/>
    <p:sldId id="260" r:id="rId7"/>
    <p:sldId id="261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6" autoAdjust="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E4567-3540-49B5-A3F9-8897D13B28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39FE81A-25E3-4FA1-9402-DC93E9B3CB5D}">
      <dgm:prSet phldrT="[Texto]" custT="1"/>
      <dgm:spPr/>
      <dgm:t>
        <a:bodyPr/>
        <a:lstStyle/>
        <a:p>
          <a:r>
            <a:rPr lang="es-MX" sz="1400" dirty="0" smtClean="0"/>
            <a:t>Lic. Luis René Rúelas Ortega</a:t>
          </a:r>
        </a:p>
        <a:p>
          <a:r>
            <a:rPr lang="es-MX" sz="1400" dirty="0" smtClean="0"/>
            <a:t>Presidente </a:t>
          </a:r>
          <a:endParaRPr lang="es-MX" sz="1400" dirty="0"/>
        </a:p>
      </dgm:t>
    </dgm:pt>
    <dgm:pt modelId="{4A054A20-DE27-4EA6-9950-22A1DEFC0BD1}" type="parTrans" cxnId="{99D3EB76-F591-4A1C-8847-3946E32805DC}">
      <dgm:prSet/>
      <dgm:spPr/>
      <dgm:t>
        <a:bodyPr/>
        <a:lstStyle/>
        <a:p>
          <a:endParaRPr lang="es-MX" sz="1200"/>
        </a:p>
      </dgm:t>
    </dgm:pt>
    <dgm:pt modelId="{8D964C9A-2117-4D6A-9D43-6EB39A2363C2}" type="sibTrans" cxnId="{99D3EB76-F591-4A1C-8847-3946E32805DC}">
      <dgm:prSet/>
      <dgm:spPr/>
      <dgm:t>
        <a:bodyPr/>
        <a:lstStyle/>
        <a:p>
          <a:endParaRPr lang="es-MX" sz="1200"/>
        </a:p>
      </dgm:t>
    </dgm:pt>
    <dgm:pt modelId="{54909087-A713-4601-B38B-1D786FAE4774}" type="asst">
      <dgm:prSet phldrT="[Texto]" custT="1"/>
      <dgm:spPr/>
      <dgm:t>
        <a:bodyPr/>
        <a:lstStyle/>
        <a:p>
          <a:r>
            <a:rPr lang="es-MX" sz="1100" dirty="0" smtClean="0"/>
            <a:t>C. Octavio Lara Gracia Secretario</a:t>
          </a:r>
        </a:p>
        <a:p>
          <a:r>
            <a:rPr lang="es-MX" sz="1200" dirty="0" smtClean="0"/>
            <a:t> </a:t>
          </a:r>
          <a:r>
            <a:rPr lang="es-MX" sz="1100" dirty="0" smtClean="0"/>
            <a:t>General</a:t>
          </a:r>
          <a:endParaRPr lang="es-MX" sz="1100" dirty="0"/>
        </a:p>
      </dgm:t>
    </dgm:pt>
    <dgm:pt modelId="{072D997F-A45D-4627-A35B-FE966B68906D}" type="sibTrans" cxnId="{45071238-5F91-4D33-B8B1-7C2188022073}">
      <dgm:prSet/>
      <dgm:spPr/>
      <dgm:t>
        <a:bodyPr/>
        <a:lstStyle/>
        <a:p>
          <a:endParaRPr lang="es-MX" sz="1200"/>
        </a:p>
      </dgm:t>
    </dgm:pt>
    <dgm:pt modelId="{5BAAB037-C592-4FA0-8CC3-E42B2BEACDDD}" type="parTrans" cxnId="{45071238-5F91-4D33-B8B1-7C2188022073}">
      <dgm:prSet/>
      <dgm:spPr/>
      <dgm:t>
        <a:bodyPr/>
        <a:lstStyle/>
        <a:p>
          <a:endParaRPr lang="es-MX" sz="1200"/>
        </a:p>
      </dgm:t>
    </dgm:pt>
    <dgm:pt modelId="{992A6DDA-466E-4DB8-AFDC-12BD17F46A76}" type="asst">
      <dgm:prSet custT="1"/>
      <dgm:spPr/>
      <dgm:t>
        <a:bodyPr/>
        <a:lstStyle/>
        <a:p>
          <a:r>
            <a:rPr lang="es-MX" sz="1000" dirty="0" smtClean="0"/>
            <a:t>c. María Luisa Ortega Gaspar</a:t>
          </a:r>
        </a:p>
        <a:p>
          <a:r>
            <a:rPr lang="es-MX" sz="1000" dirty="0" smtClean="0"/>
            <a:t>Presidenta del DIF</a:t>
          </a:r>
          <a:endParaRPr lang="es-MX" sz="1000" dirty="0"/>
        </a:p>
      </dgm:t>
    </dgm:pt>
    <dgm:pt modelId="{C259B386-D285-487C-B0D9-4308947A6E5F}" type="sibTrans" cxnId="{9D6CC15C-11A8-400D-B58E-619C746F2AE3}">
      <dgm:prSet/>
      <dgm:spPr/>
      <dgm:t>
        <a:bodyPr/>
        <a:lstStyle/>
        <a:p>
          <a:endParaRPr lang="es-MX" sz="1200"/>
        </a:p>
      </dgm:t>
    </dgm:pt>
    <dgm:pt modelId="{5FEEFF09-32D7-4AD4-A190-912A97CD32A0}" type="parTrans" cxnId="{9D6CC15C-11A8-400D-B58E-619C746F2AE3}">
      <dgm:prSet/>
      <dgm:spPr/>
      <dgm:t>
        <a:bodyPr/>
        <a:lstStyle/>
        <a:p>
          <a:endParaRPr lang="es-MX" sz="1200"/>
        </a:p>
      </dgm:t>
    </dgm:pt>
    <dgm:pt modelId="{1040C5F9-8014-4C83-BF37-27285D8F6743}" type="asst">
      <dgm:prSet phldrT="[Texto]" custT="1"/>
      <dgm:spPr/>
      <dgm:t>
        <a:bodyPr/>
        <a:lstStyle/>
        <a:p>
          <a:r>
            <a:rPr lang="es-MX" sz="1000" dirty="0" smtClean="0"/>
            <a:t>Lic. Luis Antonio Velázquez Carreño</a:t>
          </a:r>
        </a:p>
        <a:p>
          <a:r>
            <a:rPr lang="es-MX" sz="1000" dirty="0" smtClean="0"/>
            <a:t>Contralor y titular de trasparencia.  </a:t>
          </a:r>
          <a:endParaRPr lang="es-MX" sz="1000" dirty="0"/>
        </a:p>
      </dgm:t>
    </dgm:pt>
    <dgm:pt modelId="{73E0E097-1797-4B17-A017-A73EAEA67314}" type="sibTrans" cxnId="{7DFDE26F-856F-4BA4-9E48-4E3847D24891}">
      <dgm:prSet/>
      <dgm:spPr/>
      <dgm:t>
        <a:bodyPr/>
        <a:lstStyle/>
        <a:p>
          <a:endParaRPr lang="es-MX" sz="1200"/>
        </a:p>
      </dgm:t>
    </dgm:pt>
    <dgm:pt modelId="{653D14EC-803B-4DE6-946F-5586F2DD6745}" type="parTrans" cxnId="{7DFDE26F-856F-4BA4-9E48-4E3847D24891}">
      <dgm:prSet/>
      <dgm:spPr/>
      <dgm:t>
        <a:bodyPr/>
        <a:lstStyle/>
        <a:p>
          <a:endParaRPr lang="es-MX" sz="1200"/>
        </a:p>
      </dgm:t>
    </dgm:pt>
    <dgm:pt modelId="{77D3A173-5FFC-459F-94AB-D0F37B0A4EDD}">
      <dgm:prSet custT="1"/>
      <dgm:spPr/>
      <dgm:t>
        <a:bodyPr/>
        <a:lstStyle/>
        <a:p>
          <a:r>
            <a:rPr lang="es-MX" sz="1000" dirty="0" smtClean="0"/>
            <a:t>LIC. NANCY HERNANDEZ ARCINIEGA</a:t>
          </a:r>
        </a:p>
        <a:p>
          <a:r>
            <a:rPr lang="es-MX" sz="1000" dirty="0" smtClean="0"/>
            <a:t>DIRECTORA DIF</a:t>
          </a:r>
          <a:endParaRPr lang="es-MX" sz="1000" dirty="0"/>
        </a:p>
      </dgm:t>
    </dgm:pt>
    <dgm:pt modelId="{923C0C94-1A27-4CAC-8892-DC9536D3E33E}" type="parTrans" cxnId="{402C8AE7-09EC-43A1-8937-825B77737B61}">
      <dgm:prSet/>
      <dgm:spPr/>
      <dgm:t>
        <a:bodyPr/>
        <a:lstStyle/>
        <a:p>
          <a:endParaRPr lang="es-MX" sz="1200"/>
        </a:p>
      </dgm:t>
    </dgm:pt>
    <dgm:pt modelId="{7FD00FF2-BFF9-4F15-B0F7-96F9BA72EFF7}" type="sibTrans" cxnId="{402C8AE7-09EC-43A1-8937-825B77737B61}">
      <dgm:prSet/>
      <dgm:spPr/>
      <dgm:t>
        <a:bodyPr/>
        <a:lstStyle/>
        <a:p>
          <a:endParaRPr lang="es-MX" sz="1200"/>
        </a:p>
      </dgm:t>
    </dgm:pt>
    <dgm:pt modelId="{6E19D271-57F9-429B-84E0-CFEBF78C2D1F}">
      <dgm:prSet custT="1"/>
      <dgm:spPr/>
      <dgm:t>
        <a:bodyPr/>
        <a:lstStyle/>
        <a:p>
          <a:r>
            <a:rPr lang="es-MX" sz="800" dirty="0" smtClean="0"/>
            <a:t>LIC. RAMIRO OSORIO BARAJAS </a:t>
          </a:r>
        </a:p>
        <a:p>
          <a:r>
            <a:rPr lang="es-MX" sz="800" dirty="0" smtClean="0"/>
            <a:t>SINDICO</a:t>
          </a:r>
          <a:endParaRPr lang="es-MX" sz="800" dirty="0"/>
        </a:p>
      </dgm:t>
    </dgm:pt>
    <dgm:pt modelId="{522236CB-FC27-4069-B561-BE4D512DE3B4}" type="parTrans" cxnId="{A30E0AB8-89EC-4C6F-84AC-62ADD6FFDC34}">
      <dgm:prSet/>
      <dgm:spPr/>
      <dgm:t>
        <a:bodyPr/>
        <a:lstStyle/>
        <a:p>
          <a:endParaRPr lang="es-MX"/>
        </a:p>
      </dgm:t>
    </dgm:pt>
    <dgm:pt modelId="{6E1FC92B-E472-447C-A564-308A27334C0D}" type="sibTrans" cxnId="{A30E0AB8-89EC-4C6F-84AC-62ADD6FFDC34}">
      <dgm:prSet/>
      <dgm:spPr/>
      <dgm:t>
        <a:bodyPr/>
        <a:lstStyle/>
        <a:p>
          <a:endParaRPr lang="es-MX"/>
        </a:p>
      </dgm:t>
    </dgm:pt>
    <dgm:pt modelId="{7CB8F198-7622-4C4C-990B-2593504A7EB7}" type="asst">
      <dgm:prSet custT="1"/>
      <dgm:spPr/>
      <dgm:t>
        <a:bodyPr/>
        <a:lstStyle/>
        <a:p>
          <a:r>
            <a:rPr lang="es-MX" sz="800" dirty="0" smtClean="0"/>
            <a:t>MCP. MIGUEL ANGEL VAZQUEZ VIDRIO</a:t>
          </a:r>
        </a:p>
        <a:p>
          <a:r>
            <a:rPr lang="es-MX" sz="800" dirty="0" smtClean="0"/>
            <a:t>REGIDOR</a:t>
          </a:r>
          <a:endParaRPr lang="es-MX" sz="800" dirty="0"/>
        </a:p>
      </dgm:t>
    </dgm:pt>
    <dgm:pt modelId="{7F6EC1DB-C438-4918-8118-1651C7AB61D1}" type="parTrans" cxnId="{62270C6D-93EC-45AB-BE4B-F38485B6941C}">
      <dgm:prSet/>
      <dgm:spPr/>
      <dgm:t>
        <a:bodyPr/>
        <a:lstStyle/>
        <a:p>
          <a:endParaRPr lang="es-MX"/>
        </a:p>
      </dgm:t>
    </dgm:pt>
    <dgm:pt modelId="{E5247D6C-43A9-483C-A118-E14DB473712E}" type="sibTrans" cxnId="{62270C6D-93EC-45AB-BE4B-F38485B6941C}">
      <dgm:prSet/>
      <dgm:spPr/>
      <dgm:t>
        <a:bodyPr/>
        <a:lstStyle/>
        <a:p>
          <a:endParaRPr lang="es-MX"/>
        </a:p>
      </dgm:t>
    </dgm:pt>
    <dgm:pt modelId="{47D2396C-91C5-4ED2-88F6-949FA8DE2EA7}" type="asst">
      <dgm:prSet custT="1"/>
      <dgm:spPr/>
      <dgm:t>
        <a:bodyPr/>
        <a:lstStyle/>
        <a:p>
          <a:r>
            <a:rPr lang="es-MX" sz="800" dirty="0" smtClean="0"/>
            <a:t>MTRA. OLGA FRANCISCA CASTILLO TORRES</a:t>
          </a:r>
        </a:p>
        <a:p>
          <a:r>
            <a:rPr lang="es-MX" sz="800" dirty="0" smtClean="0"/>
            <a:t>REGIDORA</a:t>
          </a:r>
          <a:endParaRPr lang="es-MX" sz="800" dirty="0"/>
        </a:p>
      </dgm:t>
    </dgm:pt>
    <dgm:pt modelId="{8B1DA412-9740-43A7-B583-D4AAF1C85F19}" type="parTrans" cxnId="{7E4127C1-BC61-4499-A518-9872FC1A8200}">
      <dgm:prSet/>
      <dgm:spPr/>
      <dgm:t>
        <a:bodyPr/>
        <a:lstStyle/>
        <a:p>
          <a:endParaRPr lang="es-MX"/>
        </a:p>
      </dgm:t>
    </dgm:pt>
    <dgm:pt modelId="{BD12860C-ABF0-48AF-82DC-A736BA17B82F}" type="sibTrans" cxnId="{7E4127C1-BC61-4499-A518-9872FC1A8200}">
      <dgm:prSet/>
      <dgm:spPr/>
      <dgm:t>
        <a:bodyPr/>
        <a:lstStyle/>
        <a:p>
          <a:endParaRPr lang="es-MX"/>
        </a:p>
      </dgm:t>
    </dgm:pt>
    <dgm:pt modelId="{8172BC1F-BC32-48BB-BB3B-95F581E851B1}" type="asst">
      <dgm:prSet custT="1"/>
      <dgm:spPr/>
      <dgm:t>
        <a:bodyPr/>
        <a:lstStyle/>
        <a:p>
          <a:r>
            <a:rPr lang="es-MX" sz="800" dirty="0" smtClean="0"/>
            <a:t>C. MARTHA ARACELI PONCE BAUTISTA</a:t>
          </a:r>
        </a:p>
        <a:p>
          <a:r>
            <a:rPr lang="es-MX" sz="800" dirty="0" smtClean="0"/>
            <a:t>REGIDORA </a:t>
          </a:r>
          <a:endParaRPr lang="es-MX" sz="800" dirty="0"/>
        </a:p>
      </dgm:t>
    </dgm:pt>
    <dgm:pt modelId="{176E274A-ED3D-4D93-A6FD-B5144AF2C801}" type="parTrans" cxnId="{339BD8A2-D00F-4FC7-989D-7889793D5732}">
      <dgm:prSet/>
      <dgm:spPr/>
      <dgm:t>
        <a:bodyPr/>
        <a:lstStyle/>
        <a:p>
          <a:endParaRPr lang="es-MX"/>
        </a:p>
      </dgm:t>
    </dgm:pt>
    <dgm:pt modelId="{AB2EACAB-18E4-4A41-8A91-14DE08BE6845}" type="sibTrans" cxnId="{339BD8A2-D00F-4FC7-989D-7889793D5732}">
      <dgm:prSet/>
      <dgm:spPr/>
      <dgm:t>
        <a:bodyPr/>
        <a:lstStyle/>
        <a:p>
          <a:endParaRPr lang="es-MX"/>
        </a:p>
      </dgm:t>
    </dgm:pt>
    <dgm:pt modelId="{DE00BE11-73A8-428F-843C-123745B715E8}" type="asst">
      <dgm:prSet custT="1"/>
      <dgm:spPr/>
      <dgm:t>
        <a:bodyPr/>
        <a:lstStyle/>
        <a:p>
          <a:r>
            <a:rPr lang="es-MX" sz="800" dirty="0" smtClean="0"/>
            <a:t>MTRO. RAMON MARTINEZ FREGOSO</a:t>
          </a:r>
        </a:p>
        <a:p>
          <a:r>
            <a:rPr lang="es-MX" sz="800" dirty="0" smtClean="0"/>
            <a:t>REGIDOR</a:t>
          </a:r>
          <a:endParaRPr lang="es-MX" sz="800" dirty="0"/>
        </a:p>
      </dgm:t>
    </dgm:pt>
    <dgm:pt modelId="{F7B45CC5-9683-4509-BEBA-C3AA19479C56}" type="parTrans" cxnId="{E4DF8D37-4312-4A11-9B9C-4FEA54553671}">
      <dgm:prSet/>
      <dgm:spPr/>
      <dgm:t>
        <a:bodyPr/>
        <a:lstStyle/>
        <a:p>
          <a:endParaRPr lang="es-MX"/>
        </a:p>
      </dgm:t>
    </dgm:pt>
    <dgm:pt modelId="{E8E6C955-E7BB-4C0A-B7DE-D91389EBECE1}" type="sibTrans" cxnId="{E4DF8D37-4312-4A11-9B9C-4FEA54553671}">
      <dgm:prSet/>
      <dgm:spPr/>
      <dgm:t>
        <a:bodyPr/>
        <a:lstStyle/>
        <a:p>
          <a:endParaRPr lang="es-MX"/>
        </a:p>
      </dgm:t>
    </dgm:pt>
    <dgm:pt modelId="{D2757FF7-4620-4A07-9B24-CF0DD9276F96}" type="asst">
      <dgm:prSet custT="1"/>
      <dgm:spPr/>
      <dgm:t>
        <a:bodyPr/>
        <a:lstStyle/>
        <a:p>
          <a:r>
            <a:rPr lang="es-MX" sz="800" dirty="0" smtClean="0"/>
            <a:t>DRA. MARIA EUGENIA SENCION CUENCA </a:t>
          </a:r>
        </a:p>
        <a:p>
          <a:r>
            <a:rPr lang="es-MX" sz="800" dirty="0" smtClean="0"/>
            <a:t>REGIDORA</a:t>
          </a:r>
          <a:endParaRPr lang="es-MX" sz="800" dirty="0"/>
        </a:p>
      </dgm:t>
    </dgm:pt>
    <dgm:pt modelId="{3FC09476-7B74-4A86-A228-7958E100337D}" type="parTrans" cxnId="{4A50D2BA-6D6C-432A-9D77-5CCFE8E5CC6F}">
      <dgm:prSet/>
      <dgm:spPr/>
      <dgm:t>
        <a:bodyPr/>
        <a:lstStyle/>
        <a:p>
          <a:endParaRPr lang="es-MX"/>
        </a:p>
      </dgm:t>
    </dgm:pt>
    <dgm:pt modelId="{5E3C2745-7033-41E9-8B8A-6DDF1FA6149D}" type="sibTrans" cxnId="{4A50D2BA-6D6C-432A-9D77-5CCFE8E5CC6F}">
      <dgm:prSet/>
      <dgm:spPr/>
      <dgm:t>
        <a:bodyPr/>
        <a:lstStyle/>
        <a:p>
          <a:endParaRPr lang="es-MX"/>
        </a:p>
      </dgm:t>
    </dgm:pt>
    <dgm:pt modelId="{95650738-E592-41E7-AAA6-FDE5E629022E}" type="asst">
      <dgm:prSet custT="1"/>
      <dgm:spPr/>
      <dgm:t>
        <a:bodyPr/>
        <a:lstStyle/>
        <a:p>
          <a:r>
            <a:rPr lang="es-MX" sz="800" dirty="0" smtClean="0"/>
            <a:t>LCP. DANIEL MONCAYO URIBE</a:t>
          </a:r>
        </a:p>
        <a:p>
          <a:r>
            <a:rPr lang="es-MX" sz="800" dirty="0" smtClean="0"/>
            <a:t>REGIDOR</a:t>
          </a:r>
          <a:endParaRPr lang="es-MX" sz="800" dirty="0"/>
        </a:p>
      </dgm:t>
    </dgm:pt>
    <dgm:pt modelId="{4EE92AF1-53E3-4012-B7F7-3C6F30539B6A}" type="parTrans" cxnId="{57C34DB9-27C6-400A-B871-8516739EFB09}">
      <dgm:prSet/>
      <dgm:spPr/>
      <dgm:t>
        <a:bodyPr/>
        <a:lstStyle/>
        <a:p>
          <a:endParaRPr lang="es-MX"/>
        </a:p>
      </dgm:t>
    </dgm:pt>
    <dgm:pt modelId="{27A7F47D-E571-407D-91C5-A20A307F7A41}" type="sibTrans" cxnId="{57C34DB9-27C6-400A-B871-8516739EFB09}">
      <dgm:prSet/>
      <dgm:spPr/>
      <dgm:t>
        <a:bodyPr/>
        <a:lstStyle/>
        <a:p>
          <a:endParaRPr lang="es-MX"/>
        </a:p>
      </dgm:t>
    </dgm:pt>
    <dgm:pt modelId="{399E6CFB-CB0C-495A-929E-FCE6E032295D}" type="asst">
      <dgm:prSet custT="1"/>
      <dgm:spPr/>
      <dgm:t>
        <a:bodyPr/>
        <a:lstStyle/>
        <a:p>
          <a:r>
            <a:rPr lang="es-MX" sz="900" dirty="0" smtClean="0"/>
            <a:t>LIC, MA DEL ROSARIO COPADO ANZALDO</a:t>
          </a:r>
        </a:p>
        <a:p>
          <a:r>
            <a:rPr lang="es-MX" sz="900" dirty="0" smtClean="0"/>
            <a:t>REGIDORA</a:t>
          </a:r>
          <a:endParaRPr lang="es-MX" sz="900" dirty="0"/>
        </a:p>
      </dgm:t>
    </dgm:pt>
    <dgm:pt modelId="{A60B919A-B821-4685-A248-4FADEF6CD40D}" type="parTrans" cxnId="{A1CF59EF-67EC-4573-9D7C-6EB8D95BB458}">
      <dgm:prSet/>
      <dgm:spPr/>
      <dgm:t>
        <a:bodyPr/>
        <a:lstStyle/>
        <a:p>
          <a:endParaRPr lang="es-MX"/>
        </a:p>
      </dgm:t>
    </dgm:pt>
    <dgm:pt modelId="{6A0DD0E7-A038-4995-929C-F8217716E0FC}" type="sibTrans" cxnId="{A1CF59EF-67EC-4573-9D7C-6EB8D95BB458}">
      <dgm:prSet/>
      <dgm:spPr/>
      <dgm:t>
        <a:bodyPr/>
        <a:lstStyle/>
        <a:p>
          <a:endParaRPr lang="es-MX"/>
        </a:p>
      </dgm:t>
    </dgm:pt>
    <dgm:pt modelId="{4D177CB2-0D00-4CD8-A1C9-E65F9BC71630}" type="asst">
      <dgm:prSet custT="1"/>
      <dgm:spPr/>
      <dgm:t>
        <a:bodyPr/>
        <a:lstStyle/>
        <a:p>
          <a:r>
            <a:rPr lang="es-MX" sz="800" dirty="0" smtClean="0"/>
            <a:t>C. FRANCISCO CASTILLO MEDINA</a:t>
          </a:r>
        </a:p>
        <a:p>
          <a:r>
            <a:rPr lang="es-MX" sz="800" dirty="0" smtClean="0"/>
            <a:t>REGIDOR</a:t>
          </a:r>
          <a:endParaRPr lang="es-MX" sz="800" dirty="0"/>
        </a:p>
      </dgm:t>
    </dgm:pt>
    <dgm:pt modelId="{04DB3030-D166-4032-A570-5D03081EA2A7}" type="parTrans" cxnId="{96538D1C-5B2E-4461-AED3-CAEEA13AFD59}">
      <dgm:prSet/>
      <dgm:spPr/>
      <dgm:t>
        <a:bodyPr/>
        <a:lstStyle/>
        <a:p>
          <a:endParaRPr lang="es-MX"/>
        </a:p>
      </dgm:t>
    </dgm:pt>
    <dgm:pt modelId="{C3A01268-B178-490B-BC4B-B08ED1FEB531}" type="sibTrans" cxnId="{96538D1C-5B2E-4461-AED3-CAEEA13AFD59}">
      <dgm:prSet/>
      <dgm:spPr/>
      <dgm:t>
        <a:bodyPr/>
        <a:lstStyle/>
        <a:p>
          <a:endParaRPr lang="es-MX"/>
        </a:p>
      </dgm:t>
    </dgm:pt>
    <dgm:pt modelId="{2741142F-7765-4F75-A981-36235F9E9AF8}" type="asst">
      <dgm:prSet custT="1"/>
      <dgm:spPr/>
      <dgm:t>
        <a:bodyPr/>
        <a:lstStyle/>
        <a:p>
          <a:r>
            <a:rPr lang="es-MX" sz="800" dirty="0" smtClean="0"/>
            <a:t>C. JOSÉ JUAN AGUIRRE SALDAÑA</a:t>
          </a:r>
        </a:p>
        <a:p>
          <a:r>
            <a:rPr lang="es-MX" sz="800" dirty="0" smtClean="0"/>
            <a:t>REGIDOR  </a:t>
          </a:r>
        </a:p>
      </dgm:t>
    </dgm:pt>
    <dgm:pt modelId="{F29F3B00-7964-4D30-9B78-1804745BAEB7}" type="parTrans" cxnId="{3A37F2B2-1A36-4085-AEC0-DB2886FBE182}">
      <dgm:prSet/>
      <dgm:spPr/>
      <dgm:t>
        <a:bodyPr/>
        <a:lstStyle/>
        <a:p>
          <a:endParaRPr lang="es-MX"/>
        </a:p>
      </dgm:t>
    </dgm:pt>
    <dgm:pt modelId="{ACC46B9B-9EB0-444F-9F38-5906BA5F2747}" type="sibTrans" cxnId="{3A37F2B2-1A36-4085-AEC0-DB2886FBE182}">
      <dgm:prSet/>
      <dgm:spPr/>
      <dgm:t>
        <a:bodyPr/>
        <a:lstStyle/>
        <a:p>
          <a:endParaRPr lang="es-MX"/>
        </a:p>
      </dgm:t>
    </dgm:pt>
    <dgm:pt modelId="{7596CB8E-CFFB-487D-8E23-576275FFBD52}" type="asst">
      <dgm:prSet/>
      <dgm:spPr/>
      <dgm:t>
        <a:bodyPr/>
        <a:lstStyle/>
        <a:p>
          <a:r>
            <a:rPr lang="es-MX" dirty="0" smtClean="0"/>
            <a:t>JUEZ MUNICIPAL </a:t>
          </a:r>
          <a:endParaRPr lang="es-MX" dirty="0"/>
        </a:p>
      </dgm:t>
    </dgm:pt>
    <dgm:pt modelId="{1000A2BF-EF12-4BFB-9D37-76A55671B49B}" type="parTrans" cxnId="{17C34CA5-88CE-4F8F-A4C4-E1DF1B58F021}">
      <dgm:prSet/>
      <dgm:spPr/>
      <dgm:t>
        <a:bodyPr/>
        <a:lstStyle/>
        <a:p>
          <a:endParaRPr lang="es-MX"/>
        </a:p>
      </dgm:t>
    </dgm:pt>
    <dgm:pt modelId="{9DF8A809-5991-4A9E-9A73-D0AD21D3365C}" type="sibTrans" cxnId="{17C34CA5-88CE-4F8F-A4C4-E1DF1B58F021}">
      <dgm:prSet/>
      <dgm:spPr/>
      <dgm:t>
        <a:bodyPr/>
        <a:lstStyle/>
        <a:p>
          <a:endParaRPr lang="es-MX"/>
        </a:p>
      </dgm:t>
    </dgm:pt>
    <dgm:pt modelId="{B2A7B890-F5C9-4EAA-996F-99DF89F786E8}" type="pres">
      <dgm:prSet presAssocID="{C52E4567-3540-49B5-A3F9-8897D13B28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736FF3F3-3C13-4C01-8DEF-1B5B04CC32A5}" type="pres">
      <dgm:prSet presAssocID="{439FE81A-25E3-4FA1-9402-DC93E9B3CB5D}" presName="hierRoot1" presStyleCnt="0">
        <dgm:presLayoutVars>
          <dgm:hierBranch val="init"/>
        </dgm:presLayoutVars>
      </dgm:prSet>
      <dgm:spPr/>
    </dgm:pt>
    <dgm:pt modelId="{CBAB6659-6891-49BC-B3EA-0F4F1D4200DB}" type="pres">
      <dgm:prSet presAssocID="{439FE81A-25E3-4FA1-9402-DC93E9B3CB5D}" presName="rootComposite1" presStyleCnt="0"/>
      <dgm:spPr/>
    </dgm:pt>
    <dgm:pt modelId="{E9BB41D8-9B4F-44E9-BE9B-E1D27D0D75D5}" type="pres">
      <dgm:prSet presAssocID="{439FE81A-25E3-4FA1-9402-DC93E9B3CB5D}" presName="rootText1" presStyleLbl="node0" presStyleIdx="0" presStyleCnt="1" custScaleX="312695" custScaleY="129044" custLinFactNeighborX="-4306" custLinFactNeighborY="256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CB34BA-EEA9-417A-A725-CF1F7FC4442A}" type="pres">
      <dgm:prSet presAssocID="{439FE81A-25E3-4FA1-9402-DC93E9B3CB5D}" presName="rootConnector1" presStyleLbl="node1" presStyleIdx="0" presStyleCnt="0"/>
      <dgm:spPr/>
      <dgm:t>
        <a:bodyPr/>
        <a:lstStyle/>
        <a:p>
          <a:endParaRPr lang="es-MX"/>
        </a:p>
      </dgm:t>
    </dgm:pt>
    <dgm:pt modelId="{08B1B350-1396-4227-A806-773A1A834B59}" type="pres">
      <dgm:prSet presAssocID="{439FE81A-25E3-4FA1-9402-DC93E9B3CB5D}" presName="hierChild2" presStyleCnt="0"/>
      <dgm:spPr/>
    </dgm:pt>
    <dgm:pt modelId="{8A3CFF7C-BC31-4875-8C99-2BCC4E158FE6}" type="pres">
      <dgm:prSet presAssocID="{522236CB-FC27-4069-B561-BE4D512DE3B4}" presName="Name37" presStyleLbl="parChTrans1D2" presStyleIdx="0" presStyleCnt="4"/>
      <dgm:spPr/>
      <dgm:t>
        <a:bodyPr/>
        <a:lstStyle/>
        <a:p>
          <a:endParaRPr lang="es-MX"/>
        </a:p>
      </dgm:t>
    </dgm:pt>
    <dgm:pt modelId="{E48D0034-805C-4047-AE68-181B85A5B0CD}" type="pres">
      <dgm:prSet presAssocID="{6E19D271-57F9-429B-84E0-CFEBF78C2D1F}" presName="hierRoot2" presStyleCnt="0">
        <dgm:presLayoutVars>
          <dgm:hierBranch val="init"/>
        </dgm:presLayoutVars>
      </dgm:prSet>
      <dgm:spPr/>
    </dgm:pt>
    <dgm:pt modelId="{DC68B084-723A-417C-8F03-B71ABB5127FA}" type="pres">
      <dgm:prSet presAssocID="{6E19D271-57F9-429B-84E0-CFEBF78C2D1F}" presName="rootComposite" presStyleCnt="0"/>
      <dgm:spPr/>
    </dgm:pt>
    <dgm:pt modelId="{1C4716ED-EB10-4800-BB48-BDC2C19CB97F}" type="pres">
      <dgm:prSet presAssocID="{6E19D271-57F9-429B-84E0-CFEBF78C2D1F}" presName="rootText" presStyleLbl="node2" presStyleIdx="0" presStyleCnt="1" custScaleX="215957" custLinFactX="-68658" custLinFactY="-100000" custLinFactNeighborX="-100000" custLinFactNeighborY="-1739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8992FA-D1D4-4399-B610-1A3C3FECE00F}" type="pres">
      <dgm:prSet presAssocID="{6E19D271-57F9-429B-84E0-CFEBF78C2D1F}" presName="rootConnector" presStyleLbl="node2" presStyleIdx="0" presStyleCnt="1"/>
      <dgm:spPr/>
      <dgm:t>
        <a:bodyPr/>
        <a:lstStyle/>
        <a:p>
          <a:endParaRPr lang="es-MX"/>
        </a:p>
      </dgm:t>
    </dgm:pt>
    <dgm:pt modelId="{2B6ABA67-8845-4BFA-A8C7-6E0FF2194987}" type="pres">
      <dgm:prSet presAssocID="{6E19D271-57F9-429B-84E0-CFEBF78C2D1F}" presName="hierChild4" presStyleCnt="0"/>
      <dgm:spPr/>
    </dgm:pt>
    <dgm:pt modelId="{BDA730CE-E2F3-49B4-8CDD-E3330A33703D}" type="pres">
      <dgm:prSet presAssocID="{6E19D271-57F9-429B-84E0-CFEBF78C2D1F}" presName="hierChild5" presStyleCnt="0"/>
      <dgm:spPr/>
    </dgm:pt>
    <dgm:pt modelId="{45EE2094-B006-4CE1-A67A-24B185443666}" type="pres">
      <dgm:prSet presAssocID="{3FC09476-7B74-4A86-A228-7958E100337D}" presName="Name111" presStyleLbl="parChTrans1D3" presStyleIdx="0" presStyleCnt="11"/>
      <dgm:spPr/>
      <dgm:t>
        <a:bodyPr/>
        <a:lstStyle/>
        <a:p>
          <a:endParaRPr lang="es-MX"/>
        </a:p>
      </dgm:t>
    </dgm:pt>
    <dgm:pt modelId="{402A2FD1-D285-4687-BA1E-1AEF32751F8F}" type="pres">
      <dgm:prSet presAssocID="{D2757FF7-4620-4A07-9B24-CF0DD9276F96}" presName="hierRoot3" presStyleCnt="0">
        <dgm:presLayoutVars>
          <dgm:hierBranch val="init"/>
        </dgm:presLayoutVars>
      </dgm:prSet>
      <dgm:spPr/>
    </dgm:pt>
    <dgm:pt modelId="{2D0FB963-0E86-4472-9B61-59941E9E12BC}" type="pres">
      <dgm:prSet presAssocID="{D2757FF7-4620-4A07-9B24-CF0DD9276F96}" presName="rootComposite3" presStyleCnt="0"/>
      <dgm:spPr/>
    </dgm:pt>
    <dgm:pt modelId="{B747B73D-BCC1-4AA8-941D-24CECB0956E6}" type="pres">
      <dgm:prSet presAssocID="{D2757FF7-4620-4A07-9B24-CF0DD9276F96}" presName="rootText3" presStyleLbl="asst2" presStyleIdx="0" presStyleCnt="10" custScaleX="238372" custLinFactNeighborX="-12339" custLinFactNeighborY="914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FD21E5D-E8FA-4691-BD97-64127163EBDC}" type="pres">
      <dgm:prSet presAssocID="{D2757FF7-4620-4A07-9B24-CF0DD9276F96}" presName="rootConnector3" presStyleLbl="asst2" presStyleIdx="0" presStyleCnt="10"/>
      <dgm:spPr/>
      <dgm:t>
        <a:bodyPr/>
        <a:lstStyle/>
        <a:p>
          <a:endParaRPr lang="es-MX"/>
        </a:p>
      </dgm:t>
    </dgm:pt>
    <dgm:pt modelId="{A0E0C4D1-6AFE-4531-BAC3-AC85B8C38665}" type="pres">
      <dgm:prSet presAssocID="{D2757FF7-4620-4A07-9B24-CF0DD9276F96}" presName="hierChild6" presStyleCnt="0"/>
      <dgm:spPr/>
    </dgm:pt>
    <dgm:pt modelId="{1B0B977E-9919-412C-8E9C-4CD08B259EE0}" type="pres">
      <dgm:prSet presAssocID="{D2757FF7-4620-4A07-9B24-CF0DD9276F96}" presName="hierChild7" presStyleCnt="0"/>
      <dgm:spPr/>
    </dgm:pt>
    <dgm:pt modelId="{058EF3A0-0F6A-4001-BB53-5965286F22A8}" type="pres">
      <dgm:prSet presAssocID="{4EE92AF1-53E3-4012-B7F7-3C6F30539B6A}" presName="Name111" presStyleLbl="parChTrans1D3" presStyleIdx="1" presStyleCnt="11"/>
      <dgm:spPr/>
      <dgm:t>
        <a:bodyPr/>
        <a:lstStyle/>
        <a:p>
          <a:endParaRPr lang="es-MX"/>
        </a:p>
      </dgm:t>
    </dgm:pt>
    <dgm:pt modelId="{D89944E8-9D21-48B2-A785-FFAA5F6B60E4}" type="pres">
      <dgm:prSet presAssocID="{95650738-E592-41E7-AAA6-FDE5E629022E}" presName="hierRoot3" presStyleCnt="0">
        <dgm:presLayoutVars>
          <dgm:hierBranch val="init"/>
        </dgm:presLayoutVars>
      </dgm:prSet>
      <dgm:spPr/>
    </dgm:pt>
    <dgm:pt modelId="{BEE4DEE8-3D4F-4314-A938-562D86A66465}" type="pres">
      <dgm:prSet presAssocID="{95650738-E592-41E7-AAA6-FDE5E629022E}" presName="rootComposite3" presStyleCnt="0"/>
      <dgm:spPr/>
    </dgm:pt>
    <dgm:pt modelId="{E54ED50D-A6CC-4EBE-9FE6-9AA872BF236B}" type="pres">
      <dgm:prSet presAssocID="{95650738-E592-41E7-AAA6-FDE5E629022E}" presName="rootText3" presStyleLbl="asst2" presStyleIdx="1" presStyleCnt="10" custScaleX="244061" custScaleY="83580" custLinFactX="-100000" custLinFactY="93211" custLinFactNeighborX="-18949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C7A36D-A6D9-45ED-A568-42B9A780BB4C}" type="pres">
      <dgm:prSet presAssocID="{95650738-E592-41E7-AAA6-FDE5E629022E}" presName="rootConnector3" presStyleLbl="asst2" presStyleIdx="1" presStyleCnt="10"/>
      <dgm:spPr/>
      <dgm:t>
        <a:bodyPr/>
        <a:lstStyle/>
        <a:p>
          <a:endParaRPr lang="es-MX"/>
        </a:p>
      </dgm:t>
    </dgm:pt>
    <dgm:pt modelId="{16C08A11-F592-4A31-B71C-986E9ADB5C41}" type="pres">
      <dgm:prSet presAssocID="{95650738-E592-41E7-AAA6-FDE5E629022E}" presName="hierChild6" presStyleCnt="0"/>
      <dgm:spPr/>
    </dgm:pt>
    <dgm:pt modelId="{AFE88462-8764-4698-AF93-6AC6A4137B08}" type="pres">
      <dgm:prSet presAssocID="{95650738-E592-41E7-AAA6-FDE5E629022E}" presName="hierChild7" presStyleCnt="0"/>
      <dgm:spPr/>
    </dgm:pt>
    <dgm:pt modelId="{0FDEE46E-43BA-44CF-B9EC-0A2C3C1A75EE}" type="pres">
      <dgm:prSet presAssocID="{A60B919A-B821-4685-A248-4FADEF6CD40D}" presName="Name111" presStyleLbl="parChTrans1D3" presStyleIdx="2" presStyleCnt="11"/>
      <dgm:spPr/>
      <dgm:t>
        <a:bodyPr/>
        <a:lstStyle/>
        <a:p>
          <a:endParaRPr lang="es-MX"/>
        </a:p>
      </dgm:t>
    </dgm:pt>
    <dgm:pt modelId="{2746136B-2DAE-4454-8BE7-6FAA81C5A760}" type="pres">
      <dgm:prSet presAssocID="{399E6CFB-CB0C-495A-929E-FCE6E032295D}" presName="hierRoot3" presStyleCnt="0">
        <dgm:presLayoutVars>
          <dgm:hierBranch val="init"/>
        </dgm:presLayoutVars>
      </dgm:prSet>
      <dgm:spPr/>
    </dgm:pt>
    <dgm:pt modelId="{D2B615E7-4674-4A50-8DA8-2418F51D754D}" type="pres">
      <dgm:prSet presAssocID="{399E6CFB-CB0C-495A-929E-FCE6E032295D}" presName="rootComposite3" presStyleCnt="0"/>
      <dgm:spPr/>
    </dgm:pt>
    <dgm:pt modelId="{99B3C484-F06A-4EED-A0AE-E5AC689604B9}" type="pres">
      <dgm:prSet presAssocID="{399E6CFB-CB0C-495A-929E-FCE6E032295D}" presName="rootText3" presStyleLbl="asst2" presStyleIdx="2" presStyleCnt="10" custScaleX="256151" custLinFactY="54371" custLinFactNeighborX="-12339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2C3BDC7-2C79-4D75-8A4D-20FA6098CDC3}" type="pres">
      <dgm:prSet presAssocID="{399E6CFB-CB0C-495A-929E-FCE6E032295D}" presName="rootConnector3" presStyleLbl="asst2" presStyleIdx="2" presStyleCnt="10"/>
      <dgm:spPr/>
      <dgm:t>
        <a:bodyPr/>
        <a:lstStyle/>
        <a:p>
          <a:endParaRPr lang="es-MX"/>
        </a:p>
      </dgm:t>
    </dgm:pt>
    <dgm:pt modelId="{9F2A6E5A-7217-4233-9FBE-5B5D1E87EF30}" type="pres">
      <dgm:prSet presAssocID="{399E6CFB-CB0C-495A-929E-FCE6E032295D}" presName="hierChild6" presStyleCnt="0"/>
      <dgm:spPr/>
    </dgm:pt>
    <dgm:pt modelId="{E52920E8-4907-452B-A6D0-61AE6408E8E7}" type="pres">
      <dgm:prSet presAssocID="{399E6CFB-CB0C-495A-929E-FCE6E032295D}" presName="hierChild7" presStyleCnt="0"/>
      <dgm:spPr/>
    </dgm:pt>
    <dgm:pt modelId="{0C16B2C6-9083-4813-A2DD-F8F9194648ED}" type="pres">
      <dgm:prSet presAssocID="{04DB3030-D166-4032-A570-5D03081EA2A7}" presName="Name111" presStyleLbl="parChTrans1D3" presStyleIdx="3" presStyleCnt="11"/>
      <dgm:spPr/>
      <dgm:t>
        <a:bodyPr/>
        <a:lstStyle/>
        <a:p>
          <a:endParaRPr lang="es-MX"/>
        </a:p>
      </dgm:t>
    </dgm:pt>
    <dgm:pt modelId="{4D38A93D-2C0B-45B7-B749-F0E8BC3187E0}" type="pres">
      <dgm:prSet presAssocID="{4D177CB2-0D00-4CD8-A1C9-E65F9BC71630}" presName="hierRoot3" presStyleCnt="0">
        <dgm:presLayoutVars>
          <dgm:hierBranch val="init"/>
        </dgm:presLayoutVars>
      </dgm:prSet>
      <dgm:spPr/>
    </dgm:pt>
    <dgm:pt modelId="{42558142-AC98-4769-8788-91206548C39C}" type="pres">
      <dgm:prSet presAssocID="{4D177CB2-0D00-4CD8-A1C9-E65F9BC71630}" presName="rootComposite3" presStyleCnt="0"/>
      <dgm:spPr/>
    </dgm:pt>
    <dgm:pt modelId="{39759373-79E4-4E03-8C41-81B4002C3E42}" type="pres">
      <dgm:prSet presAssocID="{4D177CB2-0D00-4CD8-A1C9-E65F9BC71630}" presName="rootText3" presStyleLbl="asst2" presStyleIdx="3" presStyleCnt="10" custScaleX="245182" custScaleY="63215" custLinFactX="-100000" custLinFactY="100000" custLinFactNeighborX="-188841" custLinFactNeighborY="1671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941D88-355A-4A82-BED6-CA26A307B7AE}" type="pres">
      <dgm:prSet presAssocID="{4D177CB2-0D00-4CD8-A1C9-E65F9BC71630}" presName="rootConnector3" presStyleLbl="asst2" presStyleIdx="3" presStyleCnt="10"/>
      <dgm:spPr/>
      <dgm:t>
        <a:bodyPr/>
        <a:lstStyle/>
        <a:p>
          <a:endParaRPr lang="es-MX"/>
        </a:p>
      </dgm:t>
    </dgm:pt>
    <dgm:pt modelId="{0F8CB0C1-A368-45CC-863D-6EBAD9892160}" type="pres">
      <dgm:prSet presAssocID="{4D177CB2-0D00-4CD8-A1C9-E65F9BC71630}" presName="hierChild6" presStyleCnt="0"/>
      <dgm:spPr/>
    </dgm:pt>
    <dgm:pt modelId="{2578F091-2984-4C2E-9493-800FFF6D2E99}" type="pres">
      <dgm:prSet presAssocID="{4D177CB2-0D00-4CD8-A1C9-E65F9BC71630}" presName="hierChild7" presStyleCnt="0"/>
      <dgm:spPr/>
    </dgm:pt>
    <dgm:pt modelId="{FC216A6B-0EE8-40C6-BDED-3EEDA2A7B303}" type="pres">
      <dgm:prSet presAssocID="{F29F3B00-7964-4D30-9B78-1804745BAEB7}" presName="Name111" presStyleLbl="parChTrans1D3" presStyleIdx="4" presStyleCnt="11"/>
      <dgm:spPr/>
      <dgm:t>
        <a:bodyPr/>
        <a:lstStyle/>
        <a:p>
          <a:endParaRPr lang="es-MX"/>
        </a:p>
      </dgm:t>
    </dgm:pt>
    <dgm:pt modelId="{79B39027-A674-4663-BCFD-AC475DB9E27A}" type="pres">
      <dgm:prSet presAssocID="{2741142F-7765-4F75-A981-36235F9E9AF8}" presName="hierRoot3" presStyleCnt="0">
        <dgm:presLayoutVars>
          <dgm:hierBranch val="init"/>
        </dgm:presLayoutVars>
      </dgm:prSet>
      <dgm:spPr/>
    </dgm:pt>
    <dgm:pt modelId="{B4A58A47-8DDD-40EA-8A06-02AB925385B0}" type="pres">
      <dgm:prSet presAssocID="{2741142F-7765-4F75-A981-36235F9E9AF8}" presName="rootComposite3" presStyleCnt="0"/>
      <dgm:spPr/>
    </dgm:pt>
    <dgm:pt modelId="{FD960792-9594-42A4-83C3-105E6CF642F7}" type="pres">
      <dgm:prSet presAssocID="{2741142F-7765-4F75-A981-36235F9E9AF8}" presName="rootText3" presStyleLbl="asst2" presStyleIdx="4" presStyleCnt="10" custScaleX="231715" custScaleY="77704" custLinFactY="100000" custLinFactNeighborX="-12339" custLinFactNeighborY="1129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6E0BBD0-307F-4440-A593-37D1C49976C0}" type="pres">
      <dgm:prSet presAssocID="{2741142F-7765-4F75-A981-36235F9E9AF8}" presName="rootConnector3" presStyleLbl="asst2" presStyleIdx="4" presStyleCnt="10"/>
      <dgm:spPr/>
      <dgm:t>
        <a:bodyPr/>
        <a:lstStyle/>
        <a:p>
          <a:endParaRPr lang="es-MX"/>
        </a:p>
      </dgm:t>
    </dgm:pt>
    <dgm:pt modelId="{CD3CFE66-5930-4DAE-AA4B-A1F6772D4174}" type="pres">
      <dgm:prSet presAssocID="{2741142F-7765-4F75-A981-36235F9E9AF8}" presName="hierChild6" presStyleCnt="0"/>
      <dgm:spPr/>
    </dgm:pt>
    <dgm:pt modelId="{6DEAC0FB-186D-4B5C-8DE9-F0DA3534FCDE}" type="pres">
      <dgm:prSet presAssocID="{2741142F-7765-4F75-A981-36235F9E9AF8}" presName="hierChild7" presStyleCnt="0"/>
      <dgm:spPr/>
    </dgm:pt>
    <dgm:pt modelId="{F1B85D89-7DFB-4432-89ED-4291FFF7E20D}" type="pres">
      <dgm:prSet presAssocID="{F7B45CC5-9683-4509-BEBA-C3AA19479C56}" presName="Name111" presStyleLbl="parChTrans1D3" presStyleIdx="5" presStyleCnt="11"/>
      <dgm:spPr/>
      <dgm:t>
        <a:bodyPr/>
        <a:lstStyle/>
        <a:p>
          <a:endParaRPr lang="es-MX"/>
        </a:p>
      </dgm:t>
    </dgm:pt>
    <dgm:pt modelId="{899EC24C-1E10-4525-BB6E-3FFFC144BA7B}" type="pres">
      <dgm:prSet presAssocID="{DE00BE11-73A8-428F-843C-123745B715E8}" presName="hierRoot3" presStyleCnt="0">
        <dgm:presLayoutVars>
          <dgm:hierBranch val="init"/>
        </dgm:presLayoutVars>
      </dgm:prSet>
      <dgm:spPr/>
    </dgm:pt>
    <dgm:pt modelId="{573D6ADC-CF72-4F9A-A4AC-75A850DC9316}" type="pres">
      <dgm:prSet presAssocID="{DE00BE11-73A8-428F-843C-123745B715E8}" presName="rootComposite3" presStyleCnt="0"/>
      <dgm:spPr/>
    </dgm:pt>
    <dgm:pt modelId="{87C274DC-C997-4EF4-86C1-BDC39F032681}" type="pres">
      <dgm:prSet presAssocID="{DE00BE11-73A8-428F-843C-123745B715E8}" presName="rootText3" presStyleLbl="asst2" presStyleIdx="5" presStyleCnt="10" custScaleX="239551" custLinFactX="-100000" custLinFactY="-100000" custLinFactNeighborX="-189490" custLinFactNeighborY="-18923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31289E-4F60-415C-80D1-2EEBC9246FF8}" type="pres">
      <dgm:prSet presAssocID="{DE00BE11-73A8-428F-843C-123745B715E8}" presName="rootConnector3" presStyleLbl="asst2" presStyleIdx="5" presStyleCnt="10"/>
      <dgm:spPr/>
      <dgm:t>
        <a:bodyPr/>
        <a:lstStyle/>
        <a:p>
          <a:endParaRPr lang="es-MX"/>
        </a:p>
      </dgm:t>
    </dgm:pt>
    <dgm:pt modelId="{37569843-8E8B-49F5-8822-A3F1640AFBB5}" type="pres">
      <dgm:prSet presAssocID="{DE00BE11-73A8-428F-843C-123745B715E8}" presName="hierChild6" presStyleCnt="0"/>
      <dgm:spPr/>
    </dgm:pt>
    <dgm:pt modelId="{AB56A477-BFEA-48E9-9D5C-BFE626E8FBE5}" type="pres">
      <dgm:prSet presAssocID="{DE00BE11-73A8-428F-843C-123745B715E8}" presName="hierChild7" presStyleCnt="0"/>
      <dgm:spPr/>
    </dgm:pt>
    <dgm:pt modelId="{5FD1CADE-D710-435E-B88F-1E4E73DF26D4}" type="pres">
      <dgm:prSet presAssocID="{176E274A-ED3D-4D93-A6FD-B5144AF2C801}" presName="Name111" presStyleLbl="parChTrans1D3" presStyleIdx="6" presStyleCnt="11"/>
      <dgm:spPr/>
      <dgm:t>
        <a:bodyPr/>
        <a:lstStyle/>
        <a:p>
          <a:endParaRPr lang="es-MX"/>
        </a:p>
      </dgm:t>
    </dgm:pt>
    <dgm:pt modelId="{31A18CBA-3C21-4C00-9D21-FF2265238AB1}" type="pres">
      <dgm:prSet presAssocID="{8172BC1F-BC32-48BB-BB3B-95F581E851B1}" presName="hierRoot3" presStyleCnt="0">
        <dgm:presLayoutVars>
          <dgm:hierBranch val="init"/>
        </dgm:presLayoutVars>
      </dgm:prSet>
      <dgm:spPr/>
    </dgm:pt>
    <dgm:pt modelId="{91DB135A-6EC0-4183-8A2D-2212AB4869CA}" type="pres">
      <dgm:prSet presAssocID="{8172BC1F-BC32-48BB-BB3B-95F581E851B1}" presName="rootComposite3" presStyleCnt="0"/>
      <dgm:spPr/>
    </dgm:pt>
    <dgm:pt modelId="{BDC4585D-6650-4469-B39B-C2A779699369}" type="pres">
      <dgm:prSet presAssocID="{8172BC1F-BC32-48BB-BB3B-95F581E851B1}" presName="rootText3" presStyleLbl="asst2" presStyleIdx="6" presStyleCnt="10" custScaleX="239604" custLinFactY="-231602" custLinFactNeighborX="-12339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F285FA6-ECD5-4A3A-9D77-9EFE588C2E7B}" type="pres">
      <dgm:prSet presAssocID="{8172BC1F-BC32-48BB-BB3B-95F581E851B1}" presName="rootConnector3" presStyleLbl="asst2" presStyleIdx="6" presStyleCnt="10"/>
      <dgm:spPr/>
      <dgm:t>
        <a:bodyPr/>
        <a:lstStyle/>
        <a:p>
          <a:endParaRPr lang="es-MX"/>
        </a:p>
      </dgm:t>
    </dgm:pt>
    <dgm:pt modelId="{418446C3-D15A-4B79-82FC-1469B72E6838}" type="pres">
      <dgm:prSet presAssocID="{8172BC1F-BC32-48BB-BB3B-95F581E851B1}" presName="hierChild6" presStyleCnt="0"/>
      <dgm:spPr/>
    </dgm:pt>
    <dgm:pt modelId="{F0DD8C7F-E5C9-4997-84F6-F6282E04AB7E}" type="pres">
      <dgm:prSet presAssocID="{8172BC1F-BC32-48BB-BB3B-95F581E851B1}" presName="hierChild7" presStyleCnt="0"/>
      <dgm:spPr/>
    </dgm:pt>
    <dgm:pt modelId="{55CC49D3-52E2-4C42-A9A8-213E9976419D}" type="pres">
      <dgm:prSet presAssocID="{8B1DA412-9740-43A7-B583-D4AAF1C85F19}" presName="Name111" presStyleLbl="parChTrans1D3" presStyleIdx="7" presStyleCnt="11"/>
      <dgm:spPr/>
      <dgm:t>
        <a:bodyPr/>
        <a:lstStyle/>
        <a:p>
          <a:endParaRPr lang="es-MX"/>
        </a:p>
      </dgm:t>
    </dgm:pt>
    <dgm:pt modelId="{B53FFE80-E893-4CB8-9746-CE6A79120474}" type="pres">
      <dgm:prSet presAssocID="{47D2396C-91C5-4ED2-88F6-949FA8DE2EA7}" presName="hierRoot3" presStyleCnt="0">
        <dgm:presLayoutVars>
          <dgm:hierBranch val="init"/>
        </dgm:presLayoutVars>
      </dgm:prSet>
      <dgm:spPr/>
    </dgm:pt>
    <dgm:pt modelId="{285F048E-5998-4226-BEA0-0B465E0C176D}" type="pres">
      <dgm:prSet presAssocID="{47D2396C-91C5-4ED2-88F6-949FA8DE2EA7}" presName="rootComposite3" presStyleCnt="0"/>
      <dgm:spPr/>
    </dgm:pt>
    <dgm:pt modelId="{E965FBF7-5FB3-453E-AE2B-1E2C040139BA}" type="pres">
      <dgm:prSet presAssocID="{47D2396C-91C5-4ED2-88F6-949FA8DE2EA7}" presName="rootText3" presStyleLbl="asst2" presStyleIdx="7" presStyleCnt="10" custScaleX="232956" custLinFactX="-100000" custLinFactY="-300000" custLinFactNeighborX="-189490" custLinFactNeighborY="-33353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322B44-1310-45B2-B7A2-E50D3F5EFA05}" type="pres">
      <dgm:prSet presAssocID="{47D2396C-91C5-4ED2-88F6-949FA8DE2EA7}" presName="rootConnector3" presStyleLbl="asst2" presStyleIdx="7" presStyleCnt="10"/>
      <dgm:spPr/>
      <dgm:t>
        <a:bodyPr/>
        <a:lstStyle/>
        <a:p>
          <a:endParaRPr lang="es-MX"/>
        </a:p>
      </dgm:t>
    </dgm:pt>
    <dgm:pt modelId="{CC107D23-CC94-4263-BCEE-C15303F7668C}" type="pres">
      <dgm:prSet presAssocID="{47D2396C-91C5-4ED2-88F6-949FA8DE2EA7}" presName="hierChild6" presStyleCnt="0"/>
      <dgm:spPr/>
    </dgm:pt>
    <dgm:pt modelId="{30A4A62A-2BCA-4EB6-A415-13C74DFD9122}" type="pres">
      <dgm:prSet presAssocID="{47D2396C-91C5-4ED2-88F6-949FA8DE2EA7}" presName="hierChild7" presStyleCnt="0"/>
      <dgm:spPr/>
    </dgm:pt>
    <dgm:pt modelId="{325F0943-CE3E-40EB-B57D-601F2C07B856}" type="pres">
      <dgm:prSet presAssocID="{7F6EC1DB-C438-4918-8118-1651C7AB61D1}" presName="Name111" presStyleLbl="parChTrans1D3" presStyleIdx="8" presStyleCnt="11"/>
      <dgm:spPr/>
      <dgm:t>
        <a:bodyPr/>
        <a:lstStyle/>
        <a:p>
          <a:endParaRPr lang="es-MX"/>
        </a:p>
      </dgm:t>
    </dgm:pt>
    <dgm:pt modelId="{0974D50D-083B-47D1-AC57-9B6BF94D5847}" type="pres">
      <dgm:prSet presAssocID="{7CB8F198-7622-4C4C-990B-2593504A7EB7}" presName="hierRoot3" presStyleCnt="0">
        <dgm:presLayoutVars>
          <dgm:hierBranch val="init"/>
        </dgm:presLayoutVars>
      </dgm:prSet>
      <dgm:spPr/>
    </dgm:pt>
    <dgm:pt modelId="{63E1D370-BB35-4DC9-82E6-D665AB44EFF0}" type="pres">
      <dgm:prSet presAssocID="{7CB8F198-7622-4C4C-990B-2593504A7EB7}" presName="rootComposite3" presStyleCnt="0"/>
      <dgm:spPr/>
    </dgm:pt>
    <dgm:pt modelId="{936F6FE3-5E58-4B1C-B339-7C7E8DEA03C8}" type="pres">
      <dgm:prSet presAssocID="{7CB8F198-7622-4C4C-990B-2593504A7EB7}" presName="rootText3" presStyleLbl="asst2" presStyleIdx="8" presStyleCnt="10" custScaleX="230360" custScaleY="98754" custLinFactY="-400000" custLinFactNeighborX="-9985" custLinFactNeighborY="-4807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B157F2-6901-4E0D-A3B7-82E01226E8D6}" type="pres">
      <dgm:prSet presAssocID="{7CB8F198-7622-4C4C-990B-2593504A7EB7}" presName="rootConnector3" presStyleLbl="asst2" presStyleIdx="8" presStyleCnt="10"/>
      <dgm:spPr/>
      <dgm:t>
        <a:bodyPr/>
        <a:lstStyle/>
        <a:p>
          <a:endParaRPr lang="es-MX"/>
        </a:p>
      </dgm:t>
    </dgm:pt>
    <dgm:pt modelId="{FA0F1C71-92F6-498F-AADF-EA4609807071}" type="pres">
      <dgm:prSet presAssocID="{7CB8F198-7622-4C4C-990B-2593504A7EB7}" presName="hierChild6" presStyleCnt="0"/>
      <dgm:spPr/>
    </dgm:pt>
    <dgm:pt modelId="{24A01CAC-61EE-495A-B60B-AA6E551D3EB5}" type="pres">
      <dgm:prSet presAssocID="{7CB8F198-7622-4C4C-990B-2593504A7EB7}" presName="hierChild7" presStyleCnt="0"/>
      <dgm:spPr/>
    </dgm:pt>
    <dgm:pt modelId="{A09FCC83-BC87-4245-8AD5-4719C56936D4}" type="pres">
      <dgm:prSet presAssocID="{1000A2BF-EF12-4BFB-9D37-76A55671B49B}" presName="Name111" presStyleLbl="parChTrans1D3" presStyleIdx="9" presStyleCnt="11"/>
      <dgm:spPr/>
      <dgm:t>
        <a:bodyPr/>
        <a:lstStyle/>
        <a:p>
          <a:endParaRPr lang="es-MX"/>
        </a:p>
      </dgm:t>
    </dgm:pt>
    <dgm:pt modelId="{562C0979-6C34-4119-AA6B-8CC1EC11B49F}" type="pres">
      <dgm:prSet presAssocID="{7596CB8E-CFFB-487D-8E23-576275FFBD52}" presName="hierRoot3" presStyleCnt="0">
        <dgm:presLayoutVars>
          <dgm:hierBranch val="init"/>
        </dgm:presLayoutVars>
      </dgm:prSet>
      <dgm:spPr/>
    </dgm:pt>
    <dgm:pt modelId="{E0AC82FC-30B5-41C7-A0A7-5D7820BED299}" type="pres">
      <dgm:prSet presAssocID="{7596CB8E-CFFB-487D-8E23-576275FFBD52}" presName="rootComposite3" presStyleCnt="0"/>
      <dgm:spPr/>
    </dgm:pt>
    <dgm:pt modelId="{A15B880C-83FE-4F27-BAD8-3F4A49A07E02}" type="pres">
      <dgm:prSet presAssocID="{7596CB8E-CFFB-487D-8E23-576275FFBD52}" presName="rootText3" presStyleLbl="asst2" presStyleIdx="9" presStyleCnt="10" custScaleX="144012" custScaleY="105389" custLinFactX="-215512" custLinFactY="-439707" custLinFactNeighborX="-300000" custLinFactNeighborY="-5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CC3F3BD-AC0A-4E52-ACFE-76DAF11DB26D}" type="pres">
      <dgm:prSet presAssocID="{7596CB8E-CFFB-487D-8E23-576275FFBD52}" presName="rootConnector3" presStyleLbl="asst2" presStyleIdx="9" presStyleCnt="10"/>
      <dgm:spPr/>
      <dgm:t>
        <a:bodyPr/>
        <a:lstStyle/>
        <a:p>
          <a:endParaRPr lang="es-MX"/>
        </a:p>
      </dgm:t>
    </dgm:pt>
    <dgm:pt modelId="{287067F5-CD5E-4020-9CAD-1EA3EC88700C}" type="pres">
      <dgm:prSet presAssocID="{7596CB8E-CFFB-487D-8E23-576275FFBD52}" presName="hierChild6" presStyleCnt="0"/>
      <dgm:spPr/>
    </dgm:pt>
    <dgm:pt modelId="{24A647CD-5783-4AB0-8970-989C03E7A240}" type="pres">
      <dgm:prSet presAssocID="{7596CB8E-CFFB-487D-8E23-576275FFBD52}" presName="hierChild7" presStyleCnt="0"/>
      <dgm:spPr/>
    </dgm:pt>
    <dgm:pt modelId="{4789FE93-DD3B-47BD-BB30-E32F6502FC8F}" type="pres">
      <dgm:prSet presAssocID="{439FE81A-25E3-4FA1-9402-DC93E9B3CB5D}" presName="hierChild3" presStyleCnt="0"/>
      <dgm:spPr/>
    </dgm:pt>
    <dgm:pt modelId="{6C880C4B-681F-426E-AC53-D002DB5FDFBB}" type="pres">
      <dgm:prSet presAssocID="{5BAAB037-C592-4FA0-8CC3-E42B2BEACDDD}" presName="Name111" presStyleLbl="parChTrans1D2" presStyleIdx="1" presStyleCnt="4"/>
      <dgm:spPr/>
      <dgm:t>
        <a:bodyPr/>
        <a:lstStyle/>
        <a:p>
          <a:endParaRPr lang="es-MX"/>
        </a:p>
      </dgm:t>
    </dgm:pt>
    <dgm:pt modelId="{08581946-4127-417C-9A8C-022D66D47C5F}" type="pres">
      <dgm:prSet presAssocID="{54909087-A713-4601-B38B-1D786FAE4774}" presName="hierRoot3" presStyleCnt="0">
        <dgm:presLayoutVars>
          <dgm:hierBranch val="init"/>
        </dgm:presLayoutVars>
      </dgm:prSet>
      <dgm:spPr/>
    </dgm:pt>
    <dgm:pt modelId="{E654A6FC-EE57-43B2-BD26-B4AE0E1D71BE}" type="pres">
      <dgm:prSet presAssocID="{54909087-A713-4601-B38B-1D786FAE4774}" presName="rootComposite3" presStyleCnt="0"/>
      <dgm:spPr/>
    </dgm:pt>
    <dgm:pt modelId="{916727FE-E16A-44D5-812F-1ACA67D4FB95}" type="pres">
      <dgm:prSet presAssocID="{54909087-A713-4601-B38B-1D786FAE4774}" presName="rootText3" presStyleLbl="asst1" presStyleIdx="0" presStyleCnt="3" custScaleX="219289" custLinFactX="-187623" custLinFactNeighborX="-200000" custLinFactNeighborY="-250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E0D0C08-11EC-4509-90B0-553D3A3C51B7}" type="pres">
      <dgm:prSet presAssocID="{54909087-A713-4601-B38B-1D786FAE4774}" presName="rootConnector3" presStyleLbl="asst1" presStyleIdx="0" presStyleCnt="3"/>
      <dgm:spPr/>
      <dgm:t>
        <a:bodyPr/>
        <a:lstStyle/>
        <a:p>
          <a:endParaRPr lang="es-MX"/>
        </a:p>
      </dgm:t>
    </dgm:pt>
    <dgm:pt modelId="{A7E6E75D-8E0E-4C64-B5B2-DDA4E1B7EB71}" type="pres">
      <dgm:prSet presAssocID="{54909087-A713-4601-B38B-1D786FAE4774}" presName="hierChild6" presStyleCnt="0"/>
      <dgm:spPr/>
    </dgm:pt>
    <dgm:pt modelId="{3B6944CB-E45E-4E82-B914-30482C0EF5BD}" type="pres">
      <dgm:prSet presAssocID="{54909087-A713-4601-B38B-1D786FAE4774}" presName="hierChild7" presStyleCnt="0"/>
      <dgm:spPr/>
    </dgm:pt>
    <dgm:pt modelId="{C606546B-E2FD-4ECA-9E80-3C79A7D562FD}" type="pres">
      <dgm:prSet presAssocID="{653D14EC-803B-4DE6-946F-5586F2DD6745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2F9B7720-963A-42CE-B933-106771E03240}" type="pres">
      <dgm:prSet presAssocID="{1040C5F9-8014-4C83-BF37-27285D8F6743}" presName="hierRoot3" presStyleCnt="0">
        <dgm:presLayoutVars>
          <dgm:hierBranch val="init"/>
        </dgm:presLayoutVars>
      </dgm:prSet>
      <dgm:spPr/>
    </dgm:pt>
    <dgm:pt modelId="{7A6326E4-AD78-4B58-9B71-F7DF744DFE1D}" type="pres">
      <dgm:prSet presAssocID="{1040C5F9-8014-4C83-BF37-27285D8F6743}" presName="rootComposite3" presStyleCnt="0"/>
      <dgm:spPr/>
    </dgm:pt>
    <dgm:pt modelId="{684154D7-E9F8-4180-9217-0AB42D4890B8}" type="pres">
      <dgm:prSet presAssocID="{1040C5F9-8014-4C83-BF37-27285D8F6743}" presName="rootText3" presStyleLbl="asst1" presStyleIdx="1" presStyleCnt="3" custScaleX="280508" custLinFactX="15453" custLinFactNeighborX="100000" custLinFactNeighborY="3367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6DD1A2-3AA5-4BD9-9515-B3D894809C42}" type="pres">
      <dgm:prSet presAssocID="{1040C5F9-8014-4C83-BF37-27285D8F6743}" presName="rootConnector3" presStyleLbl="asst1" presStyleIdx="1" presStyleCnt="3"/>
      <dgm:spPr/>
      <dgm:t>
        <a:bodyPr/>
        <a:lstStyle/>
        <a:p>
          <a:endParaRPr lang="es-MX"/>
        </a:p>
      </dgm:t>
    </dgm:pt>
    <dgm:pt modelId="{92704C4E-41E7-4F74-810A-6F4703715A72}" type="pres">
      <dgm:prSet presAssocID="{1040C5F9-8014-4C83-BF37-27285D8F6743}" presName="hierChild6" presStyleCnt="0"/>
      <dgm:spPr/>
    </dgm:pt>
    <dgm:pt modelId="{496195EA-3D79-4564-945F-0BFD1982655B}" type="pres">
      <dgm:prSet presAssocID="{1040C5F9-8014-4C83-BF37-27285D8F6743}" presName="hierChild7" presStyleCnt="0"/>
      <dgm:spPr/>
    </dgm:pt>
    <dgm:pt modelId="{00D24B3B-8EB0-4A7A-99B5-91DA0794900F}" type="pres">
      <dgm:prSet presAssocID="{5FEEFF09-32D7-4AD4-A190-912A97CD32A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E696625F-0123-430D-9B1F-AE8927A3B6E5}" type="pres">
      <dgm:prSet presAssocID="{992A6DDA-466E-4DB8-AFDC-12BD17F46A76}" presName="hierRoot3" presStyleCnt="0">
        <dgm:presLayoutVars>
          <dgm:hierBranch val="init"/>
        </dgm:presLayoutVars>
      </dgm:prSet>
      <dgm:spPr/>
    </dgm:pt>
    <dgm:pt modelId="{AB1BC04C-940B-433F-B9C6-D52B38178188}" type="pres">
      <dgm:prSet presAssocID="{992A6DDA-466E-4DB8-AFDC-12BD17F46A76}" presName="rootComposite3" presStyleCnt="0"/>
      <dgm:spPr/>
    </dgm:pt>
    <dgm:pt modelId="{CC396170-15F5-47DD-8374-2D1400123E29}" type="pres">
      <dgm:prSet presAssocID="{992A6DDA-466E-4DB8-AFDC-12BD17F46A76}" presName="rootText3" presStyleLbl="asst1" presStyleIdx="2" presStyleCnt="3" custScaleX="261580" custLinFactX="230050" custLinFactY="99760" custLinFactNeighborX="3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E46A7F1-0302-405B-B1CC-82EBFB7C037C}" type="pres">
      <dgm:prSet presAssocID="{992A6DDA-466E-4DB8-AFDC-12BD17F46A76}" presName="rootConnector3" presStyleLbl="asst1" presStyleIdx="2" presStyleCnt="3"/>
      <dgm:spPr/>
      <dgm:t>
        <a:bodyPr/>
        <a:lstStyle/>
        <a:p>
          <a:endParaRPr lang="es-MX"/>
        </a:p>
      </dgm:t>
    </dgm:pt>
    <dgm:pt modelId="{2CC67C2F-0FCE-408A-80C7-239561736974}" type="pres">
      <dgm:prSet presAssocID="{992A6DDA-466E-4DB8-AFDC-12BD17F46A76}" presName="hierChild6" presStyleCnt="0"/>
      <dgm:spPr/>
    </dgm:pt>
    <dgm:pt modelId="{7F234621-36DE-4440-BBCA-040C95D7198A}" type="pres">
      <dgm:prSet presAssocID="{923C0C94-1A27-4CAC-8892-DC9536D3E33E}" presName="Name37" presStyleLbl="parChTrans1D3" presStyleIdx="10" presStyleCnt="11"/>
      <dgm:spPr/>
      <dgm:t>
        <a:bodyPr/>
        <a:lstStyle/>
        <a:p>
          <a:endParaRPr lang="es-MX"/>
        </a:p>
      </dgm:t>
    </dgm:pt>
    <dgm:pt modelId="{3EE8B9C6-D885-49D8-9922-FC96B64FA9A7}" type="pres">
      <dgm:prSet presAssocID="{77D3A173-5FFC-459F-94AB-D0F37B0A4EDD}" presName="hierRoot2" presStyleCnt="0">
        <dgm:presLayoutVars>
          <dgm:hierBranch val="init"/>
        </dgm:presLayoutVars>
      </dgm:prSet>
      <dgm:spPr/>
    </dgm:pt>
    <dgm:pt modelId="{CFD19413-8BC3-4D8F-9ACF-ED9FBFDB6C97}" type="pres">
      <dgm:prSet presAssocID="{77D3A173-5FFC-459F-94AB-D0F37B0A4EDD}" presName="rootComposite" presStyleCnt="0"/>
      <dgm:spPr/>
    </dgm:pt>
    <dgm:pt modelId="{D8327449-6769-4D22-8E59-165AF9D2AC17}" type="pres">
      <dgm:prSet presAssocID="{77D3A173-5FFC-459F-94AB-D0F37B0A4EDD}" presName="rootText" presStyleLbl="node3" presStyleIdx="0" presStyleCnt="1" custScaleX="236470" custLinFactX="174693" custLinFactY="200000" custLinFactNeighborX="200000" custLinFactNeighborY="2245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2823AF9-2BAF-4160-8A97-9C006AEFD956}" type="pres">
      <dgm:prSet presAssocID="{77D3A173-5FFC-459F-94AB-D0F37B0A4EDD}" presName="rootConnector" presStyleLbl="node3" presStyleIdx="0" presStyleCnt="1"/>
      <dgm:spPr/>
      <dgm:t>
        <a:bodyPr/>
        <a:lstStyle/>
        <a:p>
          <a:endParaRPr lang="es-MX"/>
        </a:p>
      </dgm:t>
    </dgm:pt>
    <dgm:pt modelId="{0C9911B0-CBAF-4521-9324-BDACDED4E4E2}" type="pres">
      <dgm:prSet presAssocID="{77D3A173-5FFC-459F-94AB-D0F37B0A4EDD}" presName="hierChild4" presStyleCnt="0"/>
      <dgm:spPr/>
    </dgm:pt>
    <dgm:pt modelId="{41808EC0-A208-4013-9FC3-27017883345A}" type="pres">
      <dgm:prSet presAssocID="{77D3A173-5FFC-459F-94AB-D0F37B0A4EDD}" presName="hierChild5" presStyleCnt="0"/>
      <dgm:spPr/>
    </dgm:pt>
    <dgm:pt modelId="{62FCDD6B-3AC8-4FCD-9A84-530FCDC67577}" type="pres">
      <dgm:prSet presAssocID="{992A6DDA-466E-4DB8-AFDC-12BD17F46A76}" presName="hierChild7" presStyleCnt="0"/>
      <dgm:spPr/>
    </dgm:pt>
  </dgm:ptLst>
  <dgm:cxnLst>
    <dgm:cxn modelId="{9D6CC15C-11A8-400D-B58E-619C746F2AE3}" srcId="{439FE81A-25E3-4FA1-9402-DC93E9B3CB5D}" destId="{992A6DDA-466E-4DB8-AFDC-12BD17F46A76}" srcOrd="2" destOrd="0" parTransId="{5FEEFF09-32D7-4AD4-A190-912A97CD32A0}" sibTransId="{C259B386-D285-487C-B0D9-4308947A6E5F}"/>
    <dgm:cxn modelId="{0ADB6425-941A-4181-B7A7-036A86513CC5}" type="presOf" srcId="{1000A2BF-EF12-4BFB-9D37-76A55671B49B}" destId="{A09FCC83-BC87-4245-8AD5-4719C56936D4}" srcOrd="0" destOrd="0" presId="urn:microsoft.com/office/officeart/2005/8/layout/orgChart1"/>
    <dgm:cxn modelId="{15088DB8-66A8-4D1E-89EF-ABD3310D913B}" type="presOf" srcId="{D2757FF7-4620-4A07-9B24-CF0DD9276F96}" destId="{B747B73D-BCC1-4AA8-941D-24CECB0956E6}" srcOrd="0" destOrd="0" presId="urn:microsoft.com/office/officeart/2005/8/layout/orgChart1"/>
    <dgm:cxn modelId="{BBE38E1C-A6BA-41AF-90A4-BCD9BEE9A0C1}" type="presOf" srcId="{47D2396C-91C5-4ED2-88F6-949FA8DE2EA7}" destId="{1C322B44-1310-45B2-B7A2-E50D3F5EFA05}" srcOrd="1" destOrd="0" presId="urn:microsoft.com/office/officeart/2005/8/layout/orgChart1"/>
    <dgm:cxn modelId="{99AD4E8F-7F78-421F-B354-35D994AA3708}" type="presOf" srcId="{54909087-A713-4601-B38B-1D786FAE4774}" destId="{916727FE-E16A-44D5-812F-1ACA67D4FB95}" srcOrd="0" destOrd="0" presId="urn:microsoft.com/office/officeart/2005/8/layout/orgChart1"/>
    <dgm:cxn modelId="{498A2FCF-0086-47D6-B2CA-0B26831B133E}" type="presOf" srcId="{4D177CB2-0D00-4CD8-A1C9-E65F9BC71630}" destId="{39759373-79E4-4E03-8C41-81B4002C3E42}" srcOrd="0" destOrd="0" presId="urn:microsoft.com/office/officeart/2005/8/layout/orgChart1"/>
    <dgm:cxn modelId="{EE7F12B5-39F2-4457-B794-981B94FC0AE1}" type="presOf" srcId="{5BAAB037-C592-4FA0-8CC3-E42B2BEACDDD}" destId="{6C880C4B-681F-426E-AC53-D002DB5FDFBB}" srcOrd="0" destOrd="0" presId="urn:microsoft.com/office/officeart/2005/8/layout/orgChart1"/>
    <dgm:cxn modelId="{E4EB25DE-7951-49A8-BABC-153DF4444630}" type="presOf" srcId="{DE00BE11-73A8-428F-843C-123745B715E8}" destId="{87C274DC-C997-4EF4-86C1-BDC39F032681}" srcOrd="0" destOrd="0" presId="urn:microsoft.com/office/officeart/2005/8/layout/orgChart1"/>
    <dgm:cxn modelId="{99D3EB76-F591-4A1C-8847-3946E32805DC}" srcId="{C52E4567-3540-49B5-A3F9-8897D13B2818}" destId="{439FE81A-25E3-4FA1-9402-DC93E9B3CB5D}" srcOrd="0" destOrd="0" parTransId="{4A054A20-DE27-4EA6-9950-22A1DEFC0BD1}" sibTransId="{8D964C9A-2117-4D6A-9D43-6EB39A2363C2}"/>
    <dgm:cxn modelId="{B329837C-195A-439F-9AAC-E9FB9CF82546}" type="presOf" srcId="{7596CB8E-CFFB-487D-8E23-576275FFBD52}" destId="{FCC3F3BD-AC0A-4E52-ACFE-76DAF11DB26D}" srcOrd="1" destOrd="0" presId="urn:microsoft.com/office/officeart/2005/8/layout/orgChart1"/>
    <dgm:cxn modelId="{A1CF59EF-67EC-4573-9D7C-6EB8D95BB458}" srcId="{6E19D271-57F9-429B-84E0-CFEBF78C2D1F}" destId="{399E6CFB-CB0C-495A-929E-FCE6E032295D}" srcOrd="2" destOrd="0" parTransId="{A60B919A-B821-4685-A248-4FADEF6CD40D}" sibTransId="{6A0DD0E7-A038-4995-929C-F8217716E0FC}"/>
    <dgm:cxn modelId="{A9ACA688-582F-4120-A62F-207D57AC106F}" type="presOf" srcId="{8B1DA412-9740-43A7-B583-D4AAF1C85F19}" destId="{55CC49D3-52E2-4C42-A9A8-213E9976419D}" srcOrd="0" destOrd="0" presId="urn:microsoft.com/office/officeart/2005/8/layout/orgChart1"/>
    <dgm:cxn modelId="{7D5FC206-8598-4FB3-AE4B-AEFB434AB39A}" type="presOf" srcId="{4D177CB2-0D00-4CD8-A1C9-E65F9BC71630}" destId="{90941D88-355A-4A82-BED6-CA26A307B7AE}" srcOrd="1" destOrd="0" presId="urn:microsoft.com/office/officeart/2005/8/layout/orgChart1"/>
    <dgm:cxn modelId="{444095B5-7A48-4159-9100-7557C5EDB27B}" type="presOf" srcId="{6E19D271-57F9-429B-84E0-CFEBF78C2D1F}" destId="{1C4716ED-EB10-4800-BB48-BDC2C19CB97F}" srcOrd="0" destOrd="0" presId="urn:microsoft.com/office/officeart/2005/8/layout/orgChart1"/>
    <dgm:cxn modelId="{FC077A2C-FB18-4F1F-AE03-7AE5365F1804}" type="presOf" srcId="{47D2396C-91C5-4ED2-88F6-949FA8DE2EA7}" destId="{E965FBF7-5FB3-453E-AE2B-1E2C040139BA}" srcOrd="0" destOrd="0" presId="urn:microsoft.com/office/officeart/2005/8/layout/orgChart1"/>
    <dgm:cxn modelId="{CE7E8910-31A8-45D0-A517-7D794F49DD84}" type="presOf" srcId="{399E6CFB-CB0C-495A-929E-FCE6E032295D}" destId="{02C3BDC7-2C79-4D75-8A4D-20FA6098CDC3}" srcOrd="1" destOrd="0" presId="urn:microsoft.com/office/officeart/2005/8/layout/orgChart1"/>
    <dgm:cxn modelId="{1B5E9EAE-D078-420A-B1AD-4CE74E06BB83}" type="presOf" srcId="{8172BC1F-BC32-48BB-BB3B-95F581E851B1}" destId="{FF285FA6-ECD5-4A3A-9D77-9EFE588C2E7B}" srcOrd="1" destOrd="0" presId="urn:microsoft.com/office/officeart/2005/8/layout/orgChart1"/>
    <dgm:cxn modelId="{91D692AE-C48C-4286-9E5E-98CED54449F7}" type="presOf" srcId="{992A6DDA-466E-4DB8-AFDC-12BD17F46A76}" destId="{CC396170-15F5-47DD-8374-2D1400123E29}" srcOrd="0" destOrd="0" presId="urn:microsoft.com/office/officeart/2005/8/layout/orgChart1"/>
    <dgm:cxn modelId="{2E2FCFB9-A597-4030-86A7-9CF0DE4423CB}" type="presOf" srcId="{1040C5F9-8014-4C83-BF37-27285D8F6743}" destId="{684154D7-E9F8-4180-9217-0AB42D4890B8}" srcOrd="0" destOrd="0" presId="urn:microsoft.com/office/officeart/2005/8/layout/orgChart1"/>
    <dgm:cxn modelId="{7085FD23-C6B4-4A28-B373-0CDB14998EDC}" type="presOf" srcId="{54909087-A713-4601-B38B-1D786FAE4774}" destId="{1E0D0C08-11EC-4509-90B0-553D3A3C51B7}" srcOrd="1" destOrd="0" presId="urn:microsoft.com/office/officeart/2005/8/layout/orgChart1"/>
    <dgm:cxn modelId="{C1504F3F-4BC6-4B8F-A064-C68733117986}" type="presOf" srcId="{923C0C94-1A27-4CAC-8892-DC9536D3E33E}" destId="{7F234621-36DE-4440-BBCA-040C95D7198A}" srcOrd="0" destOrd="0" presId="urn:microsoft.com/office/officeart/2005/8/layout/orgChart1"/>
    <dgm:cxn modelId="{503E169F-1442-4C3D-B0C4-61F38717A04C}" type="presOf" srcId="{992A6DDA-466E-4DB8-AFDC-12BD17F46A76}" destId="{9E46A7F1-0302-405B-B1CC-82EBFB7C037C}" srcOrd="1" destOrd="0" presId="urn:microsoft.com/office/officeart/2005/8/layout/orgChart1"/>
    <dgm:cxn modelId="{18718BFD-0CCE-4846-9E73-144F105A872D}" type="presOf" srcId="{2741142F-7765-4F75-A981-36235F9E9AF8}" destId="{06E0BBD0-307F-4440-A593-37D1C49976C0}" srcOrd="1" destOrd="0" presId="urn:microsoft.com/office/officeart/2005/8/layout/orgChart1"/>
    <dgm:cxn modelId="{D46F97C0-5574-4E4B-B2C5-CF1F9272C25C}" type="presOf" srcId="{8172BC1F-BC32-48BB-BB3B-95F581E851B1}" destId="{BDC4585D-6650-4469-B39B-C2A779699369}" srcOrd="0" destOrd="0" presId="urn:microsoft.com/office/officeart/2005/8/layout/orgChart1"/>
    <dgm:cxn modelId="{D086FB51-55E2-4598-900F-3000AA21F855}" type="presOf" srcId="{D2757FF7-4620-4A07-9B24-CF0DD9276F96}" destId="{0FD21E5D-E8FA-4691-BD97-64127163EBDC}" srcOrd="1" destOrd="0" presId="urn:microsoft.com/office/officeart/2005/8/layout/orgChart1"/>
    <dgm:cxn modelId="{E4DF8D37-4312-4A11-9B9C-4FEA54553671}" srcId="{6E19D271-57F9-429B-84E0-CFEBF78C2D1F}" destId="{DE00BE11-73A8-428F-843C-123745B715E8}" srcOrd="5" destOrd="0" parTransId="{F7B45CC5-9683-4509-BEBA-C3AA19479C56}" sibTransId="{E8E6C955-E7BB-4C0A-B7DE-D91389EBECE1}"/>
    <dgm:cxn modelId="{1519A345-7228-4E19-96C2-1BC8D3AD446A}" type="presOf" srcId="{04DB3030-D166-4032-A570-5D03081EA2A7}" destId="{0C16B2C6-9083-4813-A2DD-F8F9194648ED}" srcOrd="0" destOrd="0" presId="urn:microsoft.com/office/officeart/2005/8/layout/orgChart1"/>
    <dgm:cxn modelId="{71576F28-474B-43ED-B178-8ADB397F457D}" type="presOf" srcId="{7F6EC1DB-C438-4918-8118-1651C7AB61D1}" destId="{325F0943-CE3E-40EB-B57D-601F2C07B856}" srcOrd="0" destOrd="0" presId="urn:microsoft.com/office/officeart/2005/8/layout/orgChart1"/>
    <dgm:cxn modelId="{1FD20DF6-31C5-4A8B-8028-3091ED298088}" type="presOf" srcId="{5FEEFF09-32D7-4AD4-A190-912A97CD32A0}" destId="{00D24B3B-8EB0-4A7A-99B5-91DA0794900F}" srcOrd="0" destOrd="0" presId="urn:microsoft.com/office/officeart/2005/8/layout/orgChart1"/>
    <dgm:cxn modelId="{E2F3BB45-D450-45D4-8E39-EA561E823331}" type="presOf" srcId="{95650738-E592-41E7-AAA6-FDE5E629022E}" destId="{E54ED50D-A6CC-4EBE-9FE6-9AA872BF236B}" srcOrd="0" destOrd="0" presId="urn:microsoft.com/office/officeart/2005/8/layout/orgChart1"/>
    <dgm:cxn modelId="{FFFB109A-376D-4903-A3B5-002CEC5FBAAF}" type="presOf" srcId="{176E274A-ED3D-4D93-A6FD-B5144AF2C801}" destId="{5FD1CADE-D710-435E-B88F-1E4E73DF26D4}" srcOrd="0" destOrd="0" presId="urn:microsoft.com/office/officeart/2005/8/layout/orgChart1"/>
    <dgm:cxn modelId="{FFD10036-D656-4D22-BF77-13E16A3DBFCE}" type="presOf" srcId="{F7B45CC5-9683-4509-BEBA-C3AA19479C56}" destId="{F1B85D89-7DFB-4432-89ED-4291FFF7E20D}" srcOrd="0" destOrd="0" presId="urn:microsoft.com/office/officeart/2005/8/layout/orgChart1"/>
    <dgm:cxn modelId="{9DA75809-0450-4C69-910B-6BC39A7D1FC3}" type="presOf" srcId="{C52E4567-3540-49B5-A3F9-8897D13B2818}" destId="{B2A7B890-F5C9-4EAA-996F-99DF89F786E8}" srcOrd="0" destOrd="0" presId="urn:microsoft.com/office/officeart/2005/8/layout/orgChart1"/>
    <dgm:cxn modelId="{45071238-5F91-4D33-B8B1-7C2188022073}" srcId="{439FE81A-25E3-4FA1-9402-DC93E9B3CB5D}" destId="{54909087-A713-4601-B38B-1D786FAE4774}" srcOrd="0" destOrd="0" parTransId="{5BAAB037-C592-4FA0-8CC3-E42B2BEACDDD}" sibTransId="{072D997F-A45D-4627-A35B-FE966B68906D}"/>
    <dgm:cxn modelId="{99EB29CA-E961-4C33-9C42-8959563D6119}" type="presOf" srcId="{7CB8F198-7622-4C4C-990B-2593504A7EB7}" destId="{936F6FE3-5E58-4B1C-B339-7C7E8DEA03C8}" srcOrd="0" destOrd="0" presId="urn:microsoft.com/office/officeart/2005/8/layout/orgChart1"/>
    <dgm:cxn modelId="{17C34CA5-88CE-4F8F-A4C4-E1DF1B58F021}" srcId="{6E19D271-57F9-429B-84E0-CFEBF78C2D1F}" destId="{7596CB8E-CFFB-487D-8E23-576275FFBD52}" srcOrd="9" destOrd="0" parTransId="{1000A2BF-EF12-4BFB-9D37-76A55671B49B}" sibTransId="{9DF8A809-5991-4A9E-9A73-D0AD21D3365C}"/>
    <dgm:cxn modelId="{61650571-E3A0-4BC7-BC7D-EA3E82886C92}" type="presOf" srcId="{7596CB8E-CFFB-487D-8E23-576275FFBD52}" destId="{A15B880C-83FE-4F27-BAD8-3F4A49A07E02}" srcOrd="0" destOrd="0" presId="urn:microsoft.com/office/officeart/2005/8/layout/orgChart1"/>
    <dgm:cxn modelId="{A30E0AB8-89EC-4C6F-84AC-62ADD6FFDC34}" srcId="{439FE81A-25E3-4FA1-9402-DC93E9B3CB5D}" destId="{6E19D271-57F9-429B-84E0-CFEBF78C2D1F}" srcOrd="3" destOrd="0" parTransId="{522236CB-FC27-4069-B561-BE4D512DE3B4}" sibTransId="{6E1FC92B-E472-447C-A564-308A27334C0D}"/>
    <dgm:cxn modelId="{B375B776-246D-4735-9CD0-FCB6B9E3E307}" type="presOf" srcId="{7CB8F198-7622-4C4C-990B-2593504A7EB7}" destId="{3AB157F2-6901-4E0D-A3B7-82E01226E8D6}" srcOrd="1" destOrd="0" presId="urn:microsoft.com/office/officeart/2005/8/layout/orgChart1"/>
    <dgm:cxn modelId="{BDD2B814-CC6F-4F2F-81FB-81259B763D20}" type="presOf" srcId="{77D3A173-5FFC-459F-94AB-D0F37B0A4EDD}" destId="{A2823AF9-2BAF-4160-8A97-9C006AEFD956}" srcOrd="1" destOrd="0" presId="urn:microsoft.com/office/officeart/2005/8/layout/orgChart1"/>
    <dgm:cxn modelId="{96538D1C-5B2E-4461-AED3-CAEEA13AFD59}" srcId="{6E19D271-57F9-429B-84E0-CFEBF78C2D1F}" destId="{4D177CB2-0D00-4CD8-A1C9-E65F9BC71630}" srcOrd="3" destOrd="0" parTransId="{04DB3030-D166-4032-A570-5D03081EA2A7}" sibTransId="{C3A01268-B178-490B-BC4B-B08ED1FEB531}"/>
    <dgm:cxn modelId="{2D12FF30-44A3-4B31-ABB5-93AC0B7C1A37}" type="presOf" srcId="{2741142F-7765-4F75-A981-36235F9E9AF8}" destId="{FD960792-9594-42A4-83C3-105E6CF642F7}" srcOrd="0" destOrd="0" presId="urn:microsoft.com/office/officeart/2005/8/layout/orgChart1"/>
    <dgm:cxn modelId="{402C8AE7-09EC-43A1-8937-825B77737B61}" srcId="{992A6DDA-466E-4DB8-AFDC-12BD17F46A76}" destId="{77D3A173-5FFC-459F-94AB-D0F37B0A4EDD}" srcOrd="0" destOrd="0" parTransId="{923C0C94-1A27-4CAC-8892-DC9536D3E33E}" sibTransId="{7FD00FF2-BFF9-4F15-B0F7-96F9BA72EFF7}"/>
    <dgm:cxn modelId="{57C34DB9-27C6-400A-B871-8516739EFB09}" srcId="{6E19D271-57F9-429B-84E0-CFEBF78C2D1F}" destId="{95650738-E592-41E7-AAA6-FDE5E629022E}" srcOrd="1" destOrd="0" parTransId="{4EE92AF1-53E3-4012-B7F7-3C6F30539B6A}" sibTransId="{27A7F47D-E571-407D-91C5-A20A307F7A41}"/>
    <dgm:cxn modelId="{C9D4E4FB-349E-4D9D-93D8-0314E3D1077C}" type="presOf" srcId="{95650738-E592-41E7-AAA6-FDE5E629022E}" destId="{BDC7A36D-A6D9-45ED-A568-42B9A780BB4C}" srcOrd="1" destOrd="0" presId="urn:microsoft.com/office/officeart/2005/8/layout/orgChart1"/>
    <dgm:cxn modelId="{E6F03574-41BA-4798-9CA5-D256353DBD18}" type="presOf" srcId="{439FE81A-25E3-4FA1-9402-DC93E9B3CB5D}" destId="{DBCB34BA-EEA9-417A-A725-CF1F7FC4442A}" srcOrd="1" destOrd="0" presId="urn:microsoft.com/office/officeart/2005/8/layout/orgChart1"/>
    <dgm:cxn modelId="{7A2031A9-0249-4CFF-A4E7-005D6BE6E889}" type="presOf" srcId="{522236CB-FC27-4069-B561-BE4D512DE3B4}" destId="{8A3CFF7C-BC31-4875-8C99-2BCC4E158FE6}" srcOrd="0" destOrd="0" presId="urn:microsoft.com/office/officeart/2005/8/layout/orgChart1"/>
    <dgm:cxn modelId="{48DC4413-823C-4EF1-B711-DE0D00702BBD}" type="presOf" srcId="{A60B919A-B821-4685-A248-4FADEF6CD40D}" destId="{0FDEE46E-43BA-44CF-B9EC-0A2C3C1A75EE}" srcOrd="0" destOrd="0" presId="urn:microsoft.com/office/officeart/2005/8/layout/orgChart1"/>
    <dgm:cxn modelId="{DFDACADB-68C8-4ADA-8E73-FE780F81F494}" type="presOf" srcId="{F29F3B00-7964-4D30-9B78-1804745BAEB7}" destId="{FC216A6B-0EE8-40C6-BDED-3EEDA2A7B303}" srcOrd="0" destOrd="0" presId="urn:microsoft.com/office/officeart/2005/8/layout/orgChart1"/>
    <dgm:cxn modelId="{0C1A3639-F293-4BC0-A8CF-544A80879D83}" type="presOf" srcId="{439FE81A-25E3-4FA1-9402-DC93E9B3CB5D}" destId="{E9BB41D8-9B4F-44E9-BE9B-E1D27D0D75D5}" srcOrd="0" destOrd="0" presId="urn:microsoft.com/office/officeart/2005/8/layout/orgChart1"/>
    <dgm:cxn modelId="{7DFDE26F-856F-4BA4-9E48-4E3847D24891}" srcId="{439FE81A-25E3-4FA1-9402-DC93E9B3CB5D}" destId="{1040C5F9-8014-4C83-BF37-27285D8F6743}" srcOrd="1" destOrd="0" parTransId="{653D14EC-803B-4DE6-946F-5586F2DD6745}" sibTransId="{73E0E097-1797-4B17-A017-A73EAEA67314}"/>
    <dgm:cxn modelId="{62270C6D-93EC-45AB-BE4B-F38485B6941C}" srcId="{6E19D271-57F9-429B-84E0-CFEBF78C2D1F}" destId="{7CB8F198-7622-4C4C-990B-2593504A7EB7}" srcOrd="8" destOrd="0" parTransId="{7F6EC1DB-C438-4918-8118-1651C7AB61D1}" sibTransId="{E5247D6C-43A9-483C-A118-E14DB473712E}"/>
    <dgm:cxn modelId="{7B32DCA9-7E00-4687-8FD2-6D56021F406B}" type="presOf" srcId="{399E6CFB-CB0C-495A-929E-FCE6E032295D}" destId="{99B3C484-F06A-4EED-A0AE-E5AC689604B9}" srcOrd="0" destOrd="0" presId="urn:microsoft.com/office/officeart/2005/8/layout/orgChart1"/>
    <dgm:cxn modelId="{A68A4427-1BD1-4204-8E62-37A25DFDD31A}" type="presOf" srcId="{DE00BE11-73A8-428F-843C-123745B715E8}" destId="{9C31289E-4F60-415C-80D1-2EEBC9246FF8}" srcOrd="1" destOrd="0" presId="urn:microsoft.com/office/officeart/2005/8/layout/orgChart1"/>
    <dgm:cxn modelId="{9E223CCF-71F9-49DB-AF89-13A651D8D947}" type="presOf" srcId="{77D3A173-5FFC-459F-94AB-D0F37B0A4EDD}" destId="{D8327449-6769-4D22-8E59-165AF9D2AC17}" srcOrd="0" destOrd="0" presId="urn:microsoft.com/office/officeart/2005/8/layout/orgChart1"/>
    <dgm:cxn modelId="{339BD8A2-D00F-4FC7-989D-7889793D5732}" srcId="{6E19D271-57F9-429B-84E0-CFEBF78C2D1F}" destId="{8172BC1F-BC32-48BB-BB3B-95F581E851B1}" srcOrd="6" destOrd="0" parTransId="{176E274A-ED3D-4D93-A6FD-B5144AF2C801}" sibTransId="{AB2EACAB-18E4-4A41-8A91-14DE08BE6845}"/>
    <dgm:cxn modelId="{04C9E14E-822D-4F49-83D8-0F43B7342249}" type="presOf" srcId="{3FC09476-7B74-4A86-A228-7958E100337D}" destId="{45EE2094-B006-4CE1-A67A-24B185443666}" srcOrd="0" destOrd="0" presId="urn:microsoft.com/office/officeart/2005/8/layout/orgChart1"/>
    <dgm:cxn modelId="{3A37F2B2-1A36-4085-AEC0-DB2886FBE182}" srcId="{6E19D271-57F9-429B-84E0-CFEBF78C2D1F}" destId="{2741142F-7765-4F75-A981-36235F9E9AF8}" srcOrd="4" destOrd="0" parTransId="{F29F3B00-7964-4D30-9B78-1804745BAEB7}" sibTransId="{ACC46B9B-9EB0-444F-9F38-5906BA5F2747}"/>
    <dgm:cxn modelId="{0404D99D-2FE4-4FBF-8F9B-21FA9219069E}" type="presOf" srcId="{4EE92AF1-53E3-4012-B7F7-3C6F30539B6A}" destId="{058EF3A0-0F6A-4001-BB53-5965286F22A8}" srcOrd="0" destOrd="0" presId="urn:microsoft.com/office/officeart/2005/8/layout/orgChart1"/>
    <dgm:cxn modelId="{96A64883-43D3-4937-B631-786AD88918F4}" type="presOf" srcId="{6E19D271-57F9-429B-84E0-CFEBF78C2D1F}" destId="{CB8992FA-D1D4-4399-B610-1A3C3FECE00F}" srcOrd="1" destOrd="0" presId="urn:microsoft.com/office/officeart/2005/8/layout/orgChart1"/>
    <dgm:cxn modelId="{7E4127C1-BC61-4499-A518-9872FC1A8200}" srcId="{6E19D271-57F9-429B-84E0-CFEBF78C2D1F}" destId="{47D2396C-91C5-4ED2-88F6-949FA8DE2EA7}" srcOrd="7" destOrd="0" parTransId="{8B1DA412-9740-43A7-B583-D4AAF1C85F19}" sibTransId="{BD12860C-ABF0-48AF-82DC-A736BA17B82F}"/>
    <dgm:cxn modelId="{AC9D14CA-2CA6-4B0A-817F-13EA90DE02D4}" type="presOf" srcId="{653D14EC-803B-4DE6-946F-5586F2DD6745}" destId="{C606546B-E2FD-4ECA-9E80-3C79A7D562FD}" srcOrd="0" destOrd="0" presId="urn:microsoft.com/office/officeart/2005/8/layout/orgChart1"/>
    <dgm:cxn modelId="{4A50D2BA-6D6C-432A-9D77-5CCFE8E5CC6F}" srcId="{6E19D271-57F9-429B-84E0-CFEBF78C2D1F}" destId="{D2757FF7-4620-4A07-9B24-CF0DD9276F96}" srcOrd="0" destOrd="0" parTransId="{3FC09476-7B74-4A86-A228-7958E100337D}" sibTransId="{5E3C2745-7033-41E9-8B8A-6DDF1FA6149D}"/>
    <dgm:cxn modelId="{31B6216F-B1C4-4466-8AC8-A1EFE252400F}" type="presOf" srcId="{1040C5F9-8014-4C83-BF37-27285D8F6743}" destId="{546DD1A2-3AA5-4BD9-9515-B3D894809C42}" srcOrd="1" destOrd="0" presId="urn:microsoft.com/office/officeart/2005/8/layout/orgChart1"/>
    <dgm:cxn modelId="{653610A2-9D83-4B9D-9A5F-F542F5B99AC8}" type="presParOf" srcId="{B2A7B890-F5C9-4EAA-996F-99DF89F786E8}" destId="{736FF3F3-3C13-4C01-8DEF-1B5B04CC32A5}" srcOrd="0" destOrd="0" presId="urn:microsoft.com/office/officeart/2005/8/layout/orgChart1"/>
    <dgm:cxn modelId="{B3C6570A-1C30-48AD-9887-DE4263C80D93}" type="presParOf" srcId="{736FF3F3-3C13-4C01-8DEF-1B5B04CC32A5}" destId="{CBAB6659-6891-49BC-B3EA-0F4F1D4200DB}" srcOrd="0" destOrd="0" presId="urn:microsoft.com/office/officeart/2005/8/layout/orgChart1"/>
    <dgm:cxn modelId="{3862F3BE-17E2-4EA9-94FF-E65A70449CF3}" type="presParOf" srcId="{CBAB6659-6891-49BC-B3EA-0F4F1D4200DB}" destId="{E9BB41D8-9B4F-44E9-BE9B-E1D27D0D75D5}" srcOrd="0" destOrd="0" presId="urn:microsoft.com/office/officeart/2005/8/layout/orgChart1"/>
    <dgm:cxn modelId="{18F2CD4E-B8A3-47A8-AD4D-66D096E1D867}" type="presParOf" srcId="{CBAB6659-6891-49BC-B3EA-0F4F1D4200DB}" destId="{DBCB34BA-EEA9-417A-A725-CF1F7FC4442A}" srcOrd="1" destOrd="0" presId="urn:microsoft.com/office/officeart/2005/8/layout/orgChart1"/>
    <dgm:cxn modelId="{CDE092B3-B466-4D9D-B2C2-E374A335561A}" type="presParOf" srcId="{736FF3F3-3C13-4C01-8DEF-1B5B04CC32A5}" destId="{08B1B350-1396-4227-A806-773A1A834B59}" srcOrd="1" destOrd="0" presId="urn:microsoft.com/office/officeart/2005/8/layout/orgChart1"/>
    <dgm:cxn modelId="{3E6C79C0-4F0F-4642-9B92-898E3E9E4CB0}" type="presParOf" srcId="{08B1B350-1396-4227-A806-773A1A834B59}" destId="{8A3CFF7C-BC31-4875-8C99-2BCC4E158FE6}" srcOrd="0" destOrd="0" presId="urn:microsoft.com/office/officeart/2005/8/layout/orgChart1"/>
    <dgm:cxn modelId="{2C691AD1-11A4-457D-9C87-4F081FEB5BFE}" type="presParOf" srcId="{08B1B350-1396-4227-A806-773A1A834B59}" destId="{E48D0034-805C-4047-AE68-181B85A5B0CD}" srcOrd="1" destOrd="0" presId="urn:microsoft.com/office/officeart/2005/8/layout/orgChart1"/>
    <dgm:cxn modelId="{A665E924-E664-4082-B402-0D6D0D3F252C}" type="presParOf" srcId="{E48D0034-805C-4047-AE68-181B85A5B0CD}" destId="{DC68B084-723A-417C-8F03-B71ABB5127FA}" srcOrd="0" destOrd="0" presId="urn:microsoft.com/office/officeart/2005/8/layout/orgChart1"/>
    <dgm:cxn modelId="{2831ADE0-B483-497D-B702-AF1A6366CE23}" type="presParOf" srcId="{DC68B084-723A-417C-8F03-B71ABB5127FA}" destId="{1C4716ED-EB10-4800-BB48-BDC2C19CB97F}" srcOrd="0" destOrd="0" presId="urn:microsoft.com/office/officeart/2005/8/layout/orgChart1"/>
    <dgm:cxn modelId="{079F8675-1D0C-4C50-8CA9-806A693F91AC}" type="presParOf" srcId="{DC68B084-723A-417C-8F03-B71ABB5127FA}" destId="{CB8992FA-D1D4-4399-B610-1A3C3FECE00F}" srcOrd="1" destOrd="0" presId="urn:microsoft.com/office/officeart/2005/8/layout/orgChart1"/>
    <dgm:cxn modelId="{E4101151-88EC-433A-8A98-D9602886DF53}" type="presParOf" srcId="{E48D0034-805C-4047-AE68-181B85A5B0CD}" destId="{2B6ABA67-8845-4BFA-A8C7-6E0FF2194987}" srcOrd="1" destOrd="0" presId="urn:microsoft.com/office/officeart/2005/8/layout/orgChart1"/>
    <dgm:cxn modelId="{97FD5A7B-049C-47F8-BD61-9248BC5B7906}" type="presParOf" srcId="{E48D0034-805C-4047-AE68-181B85A5B0CD}" destId="{BDA730CE-E2F3-49B4-8CDD-E3330A33703D}" srcOrd="2" destOrd="0" presId="urn:microsoft.com/office/officeart/2005/8/layout/orgChart1"/>
    <dgm:cxn modelId="{2872531A-99F4-42C3-8714-0C39E9B32641}" type="presParOf" srcId="{BDA730CE-E2F3-49B4-8CDD-E3330A33703D}" destId="{45EE2094-B006-4CE1-A67A-24B185443666}" srcOrd="0" destOrd="0" presId="urn:microsoft.com/office/officeart/2005/8/layout/orgChart1"/>
    <dgm:cxn modelId="{BF51519B-3170-4793-9E95-7DF855B35528}" type="presParOf" srcId="{BDA730CE-E2F3-49B4-8CDD-E3330A33703D}" destId="{402A2FD1-D285-4687-BA1E-1AEF32751F8F}" srcOrd="1" destOrd="0" presId="urn:microsoft.com/office/officeart/2005/8/layout/orgChart1"/>
    <dgm:cxn modelId="{7DD2609E-CC74-4FF8-94D2-2DBC105D1C6E}" type="presParOf" srcId="{402A2FD1-D285-4687-BA1E-1AEF32751F8F}" destId="{2D0FB963-0E86-4472-9B61-59941E9E12BC}" srcOrd="0" destOrd="0" presId="urn:microsoft.com/office/officeart/2005/8/layout/orgChart1"/>
    <dgm:cxn modelId="{44806E3A-2705-492B-AC4B-1BD6349378C6}" type="presParOf" srcId="{2D0FB963-0E86-4472-9B61-59941E9E12BC}" destId="{B747B73D-BCC1-4AA8-941D-24CECB0956E6}" srcOrd="0" destOrd="0" presId="urn:microsoft.com/office/officeart/2005/8/layout/orgChart1"/>
    <dgm:cxn modelId="{32DBAFB7-1CA5-4271-91E9-DC8E2A98B295}" type="presParOf" srcId="{2D0FB963-0E86-4472-9B61-59941E9E12BC}" destId="{0FD21E5D-E8FA-4691-BD97-64127163EBDC}" srcOrd="1" destOrd="0" presId="urn:microsoft.com/office/officeart/2005/8/layout/orgChart1"/>
    <dgm:cxn modelId="{40C7D0D0-8398-4F78-B5C4-8772D747AFA7}" type="presParOf" srcId="{402A2FD1-D285-4687-BA1E-1AEF32751F8F}" destId="{A0E0C4D1-6AFE-4531-BAC3-AC85B8C38665}" srcOrd="1" destOrd="0" presId="urn:microsoft.com/office/officeart/2005/8/layout/orgChart1"/>
    <dgm:cxn modelId="{A4C02622-83D2-48BA-8E04-01D2439FBC3F}" type="presParOf" srcId="{402A2FD1-D285-4687-BA1E-1AEF32751F8F}" destId="{1B0B977E-9919-412C-8E9C-4CD08B259EE0}" srcOrd="2" destOrd="0" presId="urn:microsoft.com/office/officeart/2005/8/layout/orgChart1"/>
    <dgm:cxn modelId="{E0E46CBD-2EB3-469F-B862-21B4BCFF8812}" type="presParOf" srcId="{BDA730CE-E2F3-49B4-8CDD-E3330A33703D}" destId="{058EF3A0-0F6A-4001-BB53-5965286F22A8}" srcOrd="2" destOrd="0" presId="urn:microsoft.com/office/officeart/2005/8/layout/orgChart1"/>
    <dgm:cxn modelId="{9031BE52-D8FA-47DA-9E24-49A5FEF19C6E}" type="presParOf" srcId="{BDA730CE-E2F3-49B4-8CDD-E3330A33703D}" destId="{D89944E8-9D21-48B2-A785-FFAA5F6B60E4}" srcOrd="3" destOrd="0" presId="urn:microsoft.com/office/officeart/2005/8/layout/orgChart1"/>
    <dgm:cxn modelId="{C02ED6B7-71B9-44B8-A72F-722AE2B5D0B0}" type="presParOf" srcId="{D89944E8-9D21-48B2-A785-FFAA5F6B60E4}" destId="{BEE4DEE8-3D4F-4314-A938-562D86A66465}" srcOrd="0" destOrd="0" presId="urn:microsoft.com/office/officeart/2005/8/layout/orgChart1"/>
    <dgm:cxn modelId="{B6F6DC10-50E3-4927-B314-297F199C1CF1}" type="presParOf" srcId="{BEE4DEE8-3D4F-4314-A938-562D86A66465}" destId="{E54ED50D-A6CC-4EBE-9FE6-9AA872BF236B}" srcOrd="0" destOrd="0" presId="urn:microsoft.com/office/officeart/2005/8/layout/orgChart1"/>
    <dgm:cxn modelId="{E12EEC62-9E8B-4FCE-893D-8D751DAC0A0C}" type="presParOf" srcId="{BEE4DEE8-3D4F-4314-A938-562D86A66465}" destId="{BDC7A36D-A6D9-45ED-A568-42B9A780BB4C}" srcOrd="1" destOrd="0" presId="urn:microsoft.com/office/officeart/2005/8/layout/orgChart1"/>
    <dgm:cxn modelId="{A74734AB-D67B-48CD-8EBC-2BD7B6F6E274}" type="presParOf" srcId="{D89944E8-9D21-48B2-A785-FFAA5F6B60E4}" destId="{16C08A11-F592-4A31-B71C-986E9ADB5C41}" srcOrd="1" destOrd="0" presId="urn:microsoft.com/office/officeart/2005/8/layout/orgChart1"/>
    <dgm:cxn modelId="{F16CAA41-5A40-45A0-AC99-27994B9A1D01}" type="presParOf" srcId="{D89944E8-9D21-48B2-A785-FFAA5F6B60E4}" destId="{AFE88462-8764-4698-AF93-6AC6A4137B08}" srcOrd="2" destOrd="0" presId="urn:microsoft.com/office/officeart/2005/8/layout/orgChart1"/>
    <dgm:cxn modelId="{D36AF5E6-76B1-48E3-AF82-E6E81634ADFC}" type="presParOf" srcId="{BDA730CE-E2F3-49B4-8CDD-E3330A33703D}" destId="{0FDEE46E-43BA-44CF-B9EC-0A2C3C1A75EE}" srcOrd="4" destOrd="0" presId="urn:microsoft.com/office/officeart/2005/8/layout/orgChart1"/>
    <dgm:cxn modelId="{FC57ED92-C799-49B9-880E-6E8321CBA2E6}" type="presParOf" srcId="{BDA730CE-E2F3-49B4-8CDD-E3330A33703D}" destId="{2746136B-2DAE-4454-8BE7-6FAA81C5A760}" srcOrd="5" destOrd="0" presId="urn:microsoft.com/office/officeart/2005/8/layout/orgChart1"/>
    <dgm:cxn modelId="{40DEAE0F-A9B4-49C9-8CAA-A4706E77EA4D}" type="presParOf" srcId="{2746136B-2DAE-4454-8BE7-6FAA81C5A760}" destId="{D2B615E7-4674-4A50-8DA8-2418F51D754D}" srcOrd="0" destOrd="0" presId="urn:microsoft.com/office/officeart/2005/8/layout/orgChart1"/>
    <dgm:cxn modelId="{4C0D6D91-ADF8-4598-AEF2-8AEAC8F2FA1A}" type="presParOf" srcId="{D2B615E7-4674-4A50-8DA8-2418F51D754D}" destId="{99B3C484-F06A-4EED-A0AE-E5AC689604B9}" srcOrd="0" destOrd="0" presId="urn:microsoft.com/office/officeart/2005/8/layout/orgChart1"/>
    <dgm:cxn modelId="{76867878-6582-43D5-A6E6-0E4AA61FD287}" type="presParOf" srcId="{D2B615E7-4674-4A50-8DA8-2418F51D754D}" destId="{02C3BDC7-2C79-4D75-8A4D-20FA6098CDC3}" srcOrd="1" destOrd="0" presId="urn:microsoft.com/office/officeart/2005/8/layout/orgChart1"/>
    <dgm:cxn modelId="{6D5D8D42-476B-4243-905D-AE9338726448}" type="presParOf" srcId="{2746136B-2DAE-4454-8BE7-6FAA81C5A760}" destId="{9F2A6E5A-7217-4233-9FBE-5B5D1E87EF30}" srcOrd="1" destOrd="0" presId="urn:microsoft.com/office/officeart/2005/8/layout/orgChart1"/>
    <dgm:cxn modelId="{C9079B76-D3BA-4834-8850-FF90161CD61B}" type="presParOf" srcId="{2746136B-2DAE-4454-8BE7-6FAA81C5A760}" destId="{E52920E8-4907-452B-A6D0-61AE6408E8E7}" srcOrd="2" destOrd="0" presId="urn:microsoft.com/office/officeart/2005/8/layout/orgChart1"/>
    <dgm:cxn modelId="{85917DCB-75B5-40EB-9A0C-70C36D716805}" type="presParOf" srcId="{BDA730CE-E2F3-49B4-8CDD-E3330A33703D}" destId="{0C16B2C6-9083-4813-A2DD-F8F9194648ED}" srcOrd="6" destOrd="0" presId="urn:microsoft.com/office/officeart/2005/8/layout/orgChart1"/>
    <dgm:cxn modelId="{C960E1C5-0BED-4643-90BE-BF61B4AB3BAC}" type="presParOf" srcId="{BDA730CE-E2F3-49B4-8CDD-E3330A33703D}" destId="{4D38A93D-2C0B-45B7-B749-F0E8BC3187E0}" srcOrd="7" destOrd="0" presId="urn:microsoft.com/office/officeart/2005/8/layout/orgChart1"/>
    <dgm:cxn modelId="{8A1E2CB6-B46F-46B3-941D-878789728941}" type="presParOf" srcId="{4D38A93D-2C0B-45B7-B749-F0E8BC3187E0}" destId="{42558142-AC98-4769-8788-91206548C39C}" srcOrd="0" destOrd="0" presId="urn:microsoft.com/office/officeart/2005/8/layout/orgChart1"/>
    <dgm:cxn modelId="{BC360635-2704-4599-A942-C82F826950C3}" type="presParOf" srcId="{42558142-AC98-4769-8788-91206548C39C}" destId="{39759373-79E4-4E03-8C41-81B4002C3E42}" srcOrd="0" destOrd="0" presId="urn:microsoft.com/office/officeart/2005/8/layout/orgChart1"/>
    <dgm:cxn modelId="{6C64AFD2-A193-41BE-8F90-89CDA18B7BA4}" type="presParOf" srcId="{42558142-AC98-4769-8788-91206548C39C}" destId="{90941D88-355A-4A82-BED6-CA26A307B7AE}" srcOrd="1" destOrd="0" presId="urn:microsoft.com/office/officeart/2005/8/layout/orgChart1"/>
    <dgm:cxn modelId="{341958D0-E8DE-4FE5-9331-04FB4F882DE5}" type="presParOf" srcId="{4D38A93D-2C0B-45B7-B749-F0E8BC3187E0}" destId="{0F8CB0C1-A368-45CC-863D-6EBAD9892160}" srcOrd="1" destOrd="0" presId="urn:microsoft.com/office/officeart/2005/8/layout/orgChart1"/>
    <dgm:cxn modelId="{B21F9A97-74AA-4817-832A-C068C2BFD6F6}" type="presParOf" srcId="{4D38A93D-2C0B-45B7-B749-F0E8BC3187E0}" destId="{2578F091-2984-4C2E-9493-800FFF6D2E99}" srcOrd="2" destOrd="0" presId="urn:microsoft.com/office/officeart/2005/8/layout/orgChart1"/>
    <dgm:cxn modelId="{01A09853-C011-46F9-88ED-10FD0453459A}" type="presParOf" srcId="{BDA730CE-E2F3-49B4-8CDD-E3330A33703D}" destId="{FC216A6B-0EE8-40C6-BDED-3EEDA2A7B303}" srcOrd="8" destOrd="0" presId="urn:microsoft.com/office/officeart/2005/8/layout/orgChart1"/>
    <dgm:cxn modelId="{8B75AE2B-E5D4-487E-B082-E2501496D6AF}" type="presParOf" srcId="{BDA730CE-E2F3-49B4-8CDD-E3330A33703D}" destId="{79B39027-A674-4663-BCFD-AC475DB9E27A}" srcOrd="9" destOrd="0" presId="urn:microsoft.com/office/officeart/2005/8/layout/orgChart1"/>
    <dgm:cxn modelId="{6981A76B-75C1-4DA0-BD94-92C02E6CC295}" type="presParOf" srcId="{79B39027-A674-4663-BCFD-AC475DB9E27A}" destId="{B4A58A47-8DDD-40EA-8A06-02AB925385B0}" srcOrd="0" destOrd="0" presId="urn:microsoft.com/office/officeart/2005/8/layout/orgChart1"/>
    <dgm:cxn modelId="{221F3211-34BF-44CF-AF17-A0680F7CFF09}" type="presParOf" srcId="{B4A58A47-8DDD-40EA-8A06-02AB925385B0}" destId="{FD960792-9594-42A4-83C3-105E6CF642F7}" srcOrd="0" destOrd="0" presId="urn:microsoft.com/office/officeart/2005/8/layout/orgChart1"/>
    <dgm:cxn modelId="{E528CB25-A79C-4D88-ACCA-6D8ABC770391}" type="presParOf" srcId="{B4A58A47-8DDD-40EA-8A06-02AB925385B0}" destId="{06E0BBD0-307F-4440-A593-37D1C49976C0}" srcOrd="1" destOrd="0" presId="urn:microsoft.com/office/officeart/2005/8/layout/orgChart1"/>
    <dgm:cxn modelId="{46B80E62-B4DB-496F-B8BE-D4A184949E29}" type="presParOf" srcId="{79B39027-A674-4663-BCFD-AC475DB9E27A}" destId="{CD3CFE66-5930-4DAE-AA4B-A1F6772D4174}" srcOrd="1" destOrd="0" presId="urn:microsoft.com/office/officeart/2005/8/layout/orgChart1"/>
    <dgm:cxn modelId="{D8547DC1-062A-4CDD-8F24-38ABCC35143B}" type="presParOf" srcId="{79B39027-A674-4663-BCFD-AC475DB9E27A}" destId="{6DEAC0FB-186D-4B5C-8DE9-F0DA3534FCDE}" srcOrd="2" destOrd="0" presId="urn:microsoft.com/office/officeart/2005/8/layout/orgChart1"/>
    <dgm:cxn modelId="{3874A1C0-ACC8-4C9F-BD5D-D12628FAA57B}" type="presParOf" srcId="{BDA730CE-E2F3-49B4-8CDD-E3330A33703D}" destId="{F1B85D89-7DFB-4432-89ED-4291FFF7E20D}" srcOrd="10" destOrd="0" presId="urn:microsoft.com/office/officeart/2005/8/layout/orgChart1"/>
    <dgm:cxn modelId="{A7996889-FE12-46A6-B383-3E28A28DF7FE}" type="presParOf" srcId="{BDA730CE-E2F3-49B4-8CDD-E3330A33703D}" destId="{899EC24C-1E10-4525-BB6E-3FFFC144BA7B}" srcOrd="11" destOrd="0" presId="urn:microsoft.com/office/officeart/2005/8/layout/orgChart1"/>
    <dgm:cxn modelId="{38B847A4-34B0-4CFB-85E9-5225B50D78D2}" type="presParOf" srcId="{899EC24C-1E10-4525-BB6E-3FFFC144BA7B}" destId="{573D6ADC-CF72-4F9A-A4AC-75A850DC9316}" srcOrd="0" destOrd="0" presId="urn:microsoft.com/office/officeart/2005/8/layout/orgChart1"/>
    <dgm:cxn modelId="{20334803-EC65-4496-9AE3-7C8EA93AD7FF}" type="presParOf" srcId="{573D6ADC-CF72-4F9A-A4AC-75A850DC9316}" destId="{87C274DC-C997-4EF4-86C1-BDC39F032681}" srcOrd="0" destOrd="0" presId="urn:microsoft.com/office/officeart/2005/8/layout/orgChart1"/>
    <dgm:cxn modelId="{1A18C851-B4E6-4F9E-8C25-4983CBFF0F54}" type="presParOf" srcId="{573D6ADC-CF72-4F9A-A4AC-75A850DC9316}" destId="{9C31289E-4F60-415C-80D1-2EEBC9246FF8}" srcOrd="1" destOrd="0" presId="urn:microsoft.com/office/officeart/2005/8/layout/orgChart1"/>
    <dgm:cxn modelId="{CC92CC4A-A970-4071-B142-046A1D82258F}" type="presParOf" srcId="{899EC24C-1E10-4525-BB6E-3FFFC144BA7B}" destId="{37569843-8E8B-49F5-8822-A3F1640AFBB5}" srcOrd="1" destOrd="0" presId="urn:microsoft.com/office/officeart/2005/8/layout/orgChart1"/>
    <dgm:cxn modelId="{F829AA4D-0D44-4BC6-AD02-96ED93324F24}" type="presParOf" srcId="{899EC24C-1E10-4525-BB6E-3FFFC144BA7B}" destId="{AB56A477-BFEA-48E9-9D5C-BFE626E8FBE5}" srcOrd="2" destOrd="0" presId="urn:microsoft.com/office/officeart/2005/8/layout/orgChart1"/>
    <dgm:cxn modelId="{3BEB412D-A2B4-4C18-939D-016CA13A15E9}" type="presParOf" srcId="{BDA730CE-E2F3-49B4-8CDD-E3330A33703D}" destId="{5FD1CADE-D710-435E-B88F-1E4E73DF26D4}" srcOrd="12" destOrd="0" presId="urn:microsoft.com/office/officeart/2005/8/layout/orgChart1"/>
    <dgm:cxn modelId="{B4B2D22C-5320-48EE-A8E1-C3FBDEF543D6}" type="presParOf" srcId="{BDA730CE-E2F3-49B4-8CDD-E3330A33703D}" destId="{31A18CBA-3C21-4C00-9D21-FF2265238AB1}" srcOrd="13" destOrd="0" presId="urn:microsoft.com/office/officeart/2005/8/layout/orgChart1"/>
    <dgm:cxn modelId="{8AF84F2C-5B93-41C9-8DB4-DF63F524F282}" type="presParOf" srcId="{31A18CBA-3C21-4C00-9D21-FF2265238AB1}" destId="{91DB135A-6EC0-4183-8A2D-2212AB4869CA}" srcOrd="0" destOrd="0" presId="urn:microsoft.com/office/officeart/2005/8/layout/orgChart1"/>
    <dgm:cxn modelId="{FC1C4426-D8FF-48C9-B61D-CCFF8FE56377}" type="presParOf" srcId="{91DB135A-6EC0-4183-8A2D-2212AB4869CA}" destId="{BDC4585D-6650-4469-B39B-C2A779699369}" srcOrd="0" destOrd="0" presId="urn:microsoft.com/office/officeart/2005/8/layout/orgChart1"/>
    <dgm:cxn modelId="{550912EA-5DAE-4322-9AC0-E5AF698C2031}" type="presParOf" srcId="{91DB135A-6EC0-4183-8A2D-2212AB4869CA}" destId="{FF285FA6-ECD5-4A3A-9D77-9EFE588C2E7B}" srcOrd="1" destOrd="0" presId="urn:microsoft.com/office/officeart/2005/8/layout/orgChart1"/>
    <dgm:cxn modelId="{74159377-5E23-42E5-A36E-07B0EA328D31}" type="presParOf" srcId="{31A18CBA-3C21-4C00-9D21-FF2265238AB1}" destId="{418446C3-D15A-4B79-82FC-1469B72E6838}" srcOrd="1" destOrd="0" presId="urn:microsoft.com/office/officeart/2005/8/layout/orgChart1"/>
    <dgm:cxn modelId="{7B53ECE8-B674-458D-AFAC-8AC58D1F105C}" type="presParOf" srcId="{31A18CBA-3C21-4C00-9D21-FF2265238AB1}" destId="{F0DD8C7F-E5C9-4997-84F6-F6282E04AB7E}" srcOrd="2" destOrd="0" presId="urn:microsoft.com/office/officeart/2005/8/layout/orgChart1"/>
    <dgm:cxn modelId="{81132450-C4FD-4231-A7B6-D61BE5270612}" type="presParOf" srcId="{BDA730CE-E2F3-49B4-8CDD-E3330A33703D}" destId="{55CC49D3-52E2-4C42-A9A8-213E9976419D}" srcOrd="14" destOrd="0" presId="urn:microsoft.com/office/officeart/2005/8/layout/orgChart1"/>
    <dgm:cxn modelId="{1EFFE0EA-525B-4DCF-A393-BCFC00F10043}" type="presParOf" srcId="{BDA730CE-E2F3-49B4-8CDD-E3330A33703D}" destId="{B53FFE80-E893-4CB8-9746-CE6A79120474}" srcOrd="15" destOrd="0" presId="urn:microsoft.com/office/officeart/2005/8/layout/orgChart1"/>
    <dgm:cxn modelId="{FED9588C-EABE-4C64-90DB-8A36A55F54C3}" type="presParOf" srcId="{B53FFE80-E893-4CB8-9746-CE6A79120474}" destId="{285F048E-5998-4226-BEA0-0B465E0C176D}" srcOrd="0" destOrd="0" presId="urn:microsoft.com/office/officeart/2005/8/layout/orgChart1"/>
    <dgm:cxn modelId="{6B07416C-A29E-4DFC-80E4-19C67E6E2F82}" type="presParOf" srcId="{285F048E-5998-4226-BEA0-0B465E0C176D}" destId="{E965FBF7-5FB3-453E-AE2B-1E2C040139BA}" srcOrd="0" destOrd="0" presId="urn:microsoft.com/office/officeart/2005/8/layout/orgChart1"/>
    <dgm:cxn modelId="{6878905A-96AB-42F5-844A-D34A0AE2B8DA}" type="presParOf" srcId="{285F048E-5998-4226-BEA0-0B465E0C176D}" destId="{1C322B44-1310-45B2-B7A2-E50D3F5EFA05}" srcOrd="1" destOrd="0" presId="urn:microsoft.com/office/officeart/2005/8/layout/orgChart1"/>
    <dgm:cxn modelId="{B4FD3996-DEA2-4F08-AD5B-4F26CD9EE26D}" type="presParOf" srcId="{B53FFE80-E893-4CB8-9746-CE6A79120474}" destId="{CC107D23-CC94-4263-BCEE-C15303F7668C}" srcOrd="1" destOrd="0" presId="urn:microsoft.com/office/officeart/2005/8/layout/orgChart1"/>
    <dgm:cxn modelId="{8F7FCFF2-67E6-4695-A92C-CF4494E390DB}" type="presParOf" srcId="{B53FFE80-E893-4CB8-9746-CE6A79120474}" destId="{30A4A62A-2BCA-4EB6-A415-13C74DFD9122}" srcOrd="2" destOrd="0" presId="urn:microsoft.com/office/officeart/2005/8/layout/orgChart1"/>
    <dgm:cxn modelId="{26929DED-9A10-48DE-8FE5-61379F8B0FF0}" type="presParOf" srcId="{BDA730CE-E2F3-49B4-8CDD-E3330A33703D}" destId="{325F0943-CE3E-40EB-B57D-601F2C07B856}" srcOrd="16" destOrd="0" presId="urn:microsoft.com/office/officeart/2005/8/layout/orgChart1"/>
    <dgm:cxn modelId="{255A647B-35DC-44C9-8B06-E5EBA3A4685B}" type="presParOf" srcId="{BDA730CE-E2F3-49B4-8CDD-E3330A33703D}" destId="{0974D50D-083B-47D1-AC57-9B6BF94D5847}" srcOrd="17" destOrd="0" presId="urn:microsoft.com/office/officeart/2005/8/layout/orgChart1"/>
    <dgm:cxn modelId="{860FC970-9219-4DE6-B849-AD4353F97B10}" type="presParOf" srcId="{0974D50D-083B-47D1-AC57-9B6BF94D5847}" destId="{63E1D370-BB35-4DC9-82E6-D665AB44EFF0}" srcOrd="0" destOrd="0" presId="urn:microsoft.com/office/officeart/2005/8/layout/orgChart1"/>
    <dgm:cxn modelId="{804F1F4C-1747-4F17-B2CB-F86920B7181E}" type="presParOf" srcId="{63E1D370-BB35-4DC9-82E6-D665AB44EFF0}" destId="{936F6FE3-5E58-4B1C-B339-7C7E8DEA03C8}" srcOrd="0" destOrd="0" presId="urn:microsoft.com/office/officeart/2005/8/layout/orgChart1"/>
    <dgm:cxn modelId="{F8D3B37A-1E0A-4740-B4F2-C15F7104CC3C}" type="presParOf" srcId="{63E1D370-BB35-4DC9-82E6-D665AB44EFF0}" destId="{3AB157F2-6901-4E0D-A3B7-82E01226E8D6}" srcOrd="1" destOrd="0" presId="urn:microsoft.com/office/officeart/2005/8/layout/orgChart1"/>
    <dgm:cxn modelId="{EC8DB582-C707-47FD-9BE0-85B2160C3C64}" type="presParOf" srcId="{0974D50D-083B-47D1-AC57-9B6BF94D5847}" destId="{FA0F1C71-92F6-498F-AADF-EA4609807071}" srcOrd="1" destOrd="0" presId="urn:microsoft.com/office/officeart/2005/8/layout/orgChart1"/>
    <dgm:cxn modelId="{A2AA9BF1-728E-4B0F-8100-130146E37A6E}" type="presParOf" srcId="{0974D50D-083B-47D1-AC57-9B6BF94D5847}" destId="{24A01CAC-61EE-495A-B60B-AA6E551D3EB5}" srcOrd="2" destOrd="0" presId="urn:microsoft.com/office/officeart/2005/8/layout/orgChart1"/>
    <dgm:cxn modelId="{26562582-6E38-44BD-BD18-46CF7E6A4601}" type="presParOf" srcId="{BDA730CE-E2F3-49B4-8CDD-E3330A33703D}" destId="{A09FCC83-BC87-4245-8AD5-4719C56936D4}" srcOrd="18" destOrd="0" presId="urn:microsoft.com/office/officeart/2005/8/layout/orgChart1"/>
    <dgm:cxn modelId="{A5866531-F89A-4E13-8B9F-DC0829C23ED1}" type="presParOf" srcId="{BDA730CE-E2F3-49B4-8CDD-E3330A33703D}" destId="{562C0979-6C34-4119-AA6B-8CC1EC11B49F}" srcOrd="19" destOrd="0" presId="urn:microsoft.com/office/officeart/2005/8/layout/orgChart1"/>
    <dgm:cxn modelId="{68CBC506-B7E0-4A0E-9633-ED5E6C9FB47F}" type="presParOf" srcId="{562C0979-6C34-4119-AA6B-8CC1EC11B49F}" destId="{E0AC82FC-30B5-41C7-A0A7-5D7820BED299}" srcOrd="0" destOrd="0" presId="urn:microsoft.com/office/officeart/2005/8/layout/orgChart1"/>
    <dgm:cxn modelId="{90587F4A-5AA9-4F17-B70C-0E0081A1F4D2}" type="presParOf" srcId="{E0AC82FC-30B5-41C7-A0A7-5D7820BED299}" destId="{A15B880C-83FE-4F27-BAD8-3F4A49A07E02}" srcOrd="0" destOrd="0" presId="urn:microsoft.com/office/officeart/2005/8/layout/orgChart1"/>
    <dgm:cxn modelId="{088A4A9D-6649-4DC7-8216-5BEBFA04A189}" type="presParOf" srcId="{E0AC82FC-30B5-41C7-A0A7-5D7820BED299}" destId="{FCC3F3BD-AC0A-4E52-ACFE-76DAF11DB26D}" srcOrd="1" destOrd="0" presId="urn:microsoft.com/office/officeart/2005/8/layout/orgChart1"/>
    <dgm:cxn modelId="{E8A0DF3B-27E4-4E7B-901A-58F82A2BDE90}" type="presParOf" srcId="{562C0979-6C34-4119-AA6B-8CC1EC11B49F}" destId="{287067F5-CD5E-4020-9CAD-1EA3EC88700C}" srcOrd="1" destOrd="0" presId="urn:microsoft.com/office/officeart/2005/8/layout/orgChart1"/>
    <dgm:cxn modelId="{12651419-20D8-4C03-90B2-D2023E06EC79}" type="presParOf" srcId="{562C0979-6C34-4119-AA6B-8CC1EC11B49F}" destId="{24A647CD-5783-4AB0-8970-989C03E7A240}" srcOrd="2" destOrd="0" presId="urn:microsoft.com/office/officeart/2005/8/layout/orgChart1"/>
    <dgm:cxn modelId="{4449A8AA-9444-4E95-ABFD-CBE70CC3BCBF}" type="presParOf" srcId="{736FF3F3-3C13-4C01-8DEF-1B5B04CC32A5}" destId="{4789FE93-DD3B-47BD-BB30-E32F6502FC8F}" srcOrd="2" destOrd="0" presId="urn:microsoft.com/office/officeart/2005/8/layout/orgChart1"/>
    <dgm:cxn modelId="{6AF2E8FA-810D-41EB-996B-F4FCE2FC4D10}" type="presParOf" srcId="{4789FE93-DD3B-47BD-BB30-E32F6502FC8F}" destId="{6C880C4B-681F-426E-AC53-D002DB5FDFBB}" srcOrd="0" destOrd="0" presId="urn:microsoft.com/office/officeart/2005/8/layout/orgChart1"/>
    <dgm:cxn modelId="{AAD9507B-0CB4-4E5B-B45E-B0146D93BCDB}" type="presParOf" srcId="{4789FE93-DD3B-47BD-BB30-E32F6502FC8F}" destId="{08581946-4127-417C-9A8C-022D66D47C5F}" srcOrd="1" destOrd="0" presId="urn:microsoft.com/office/officeart/2005/8/layout/orgChart1"/>
    <dgm:cxn modelId="{047D70BD-81C7-4EEC-B5E6-60665DE6C5ED}" type="presParOf" srcId="{08581946-4127-417C-9A8C-022D66D47C5F}" destId="{E654A6FC-EE57-43B2-BD26-B4AE0E1D71BE}" srcOrd="0" destOrd="0" presId="urn:microsoft.com/office/officeart/2005/8/layout/orgChart1"/>
    <dgm:cxn modelId="{99A79700-E980-46A5-B91B-D63399F0D8A3}" type="presParOf" srcId="{E654A6FC-EE57-43B2-BD26-B4AE0E1D71BE}" destId="{916727FE-E16A-44D5-812F-1ACA67D4FB95}" srcOrd="0" destOrd="0" presId="urn:microsoft.com/office/officeart/2005/8/layout/orgChart1"/>
    <dgm:cxn modelId="{DD9400F4-2E7D-42D5-B351-9289AA0D02D8}" type="presParOf" srcId="{E654A6FC-EE57-43B2-BD26-B4AE0E1D71BE}" destId="{1E0D0C08-11EC-4509-90B0-553D3A3C51B7}" srcOrd="1" destOrd="0" presId="urn:microsoft.com/office/officeart/2005/8/layout/orgChart1"/>
    <dgm:cxn modelId="{DDDCCFC7-FE59-49C6-B0BD-AC93B80B31F5}" type="presParOf" srcId="{08581946-4127-417C-9A8C-022D66D47C5F}" destId="{A7E6E75D-8E0E-4C64-B5B2-DDA4E1B7EB71}" srcOrd="1" destOrd="0" presId="urn:microsoft.com/office/officeart/2005/8/layout/orgChart1"/>
    <dgm:cxn modelId="{B2DC998A-81A3-445B-A350-22201310AD77}" type="presParOf" srcId="{08581946-4127-417C-9A8C-022D66D47C5F}" destId="{3B6944CB-E45E-4E82-B914-30482C0EF5BD}" srcOrd="2" destOrd="0" presId="urn:microsoft.com/office/officeart/2005/8/layout/orgChart1"/>
    <dgm:cxn modelId="{ABB57FBA-C0E4-492D-9723-7324EF3C0D75}" type="presParOf" srcId="{4789FE93-DD3B-47BD-BB30-E32F6502FC8F}" destId="{C606546B-E2FD-4ECA-9E80-3C79A7D562FD}" srcOrd="2" destOrd="0" presId="urn:microsoft.com/office/officeart/2005/8/layout/orgChart1"/>
    <dgm:cxn modelId="{2543EC03-1CE5-416C-9C35-74AB58C888F1}" type="presParOf" srcId="{4789FE93-DD3B-47BD-BB30-E32F6502FC8F}" destId="{2F9B7720-963A-42CE-B933-106771E03240}" srcOrd="3" destOrd="0" presId="urn:microsoft.com/office/officeart/2005/8/layout/orgChart1"/>
    <dgm:cxn modelId="{097E9787-7AF9-42DB-A4E0-523EA796E994}" type="presParOf" srcId="{2F9B7720-963A-42CE-B933-106771E03240}" destId="{7A6326E4-AD78-4B58-9B71-F7DF744DFE1D}" srcOrd="0" destOrd="0" presId="urn:microsoft.com/office/officeart/2005/8/layout/orgChart1"/>
    <dgm:cxn modelId="{36AF8C21-18C2-44B8-B766-022C70112EC4}" type="presParOf" srcId="{7A6326E4-AD78-4B58-9B71-F7DF744DFE1D}" destId="{684154D7-E9F8-4180-9217-0AB42D4890B8}" srcOrd="0" destOrd="0" presId="urn:microsoft.com/office/officeart/2005/8/layout/orgChart1"/>
    <dgm:cxn modelId="{729D3A4E-BBB7-46B2-A7DD-EDFD8608011C}" type="presParOf" srcId="{7A6326E4-AD78-4B58-9B71-F7DF744DFE1D}" destId="{546DD1A2-3AA5-4BD9-9515-B3D894809C42}" srcOrd="1" destOrd="0" presId="urn:microsoft.com/office/officeart/2005/8/layout/orgChart1"/>
    <dgm:cxn modelId="{3EDB7BDD-9AD6-42E1-9377-1221ED006DBB}" type="presParOf" srcId="{2F9B7720-963A-42CE-B933-106771E03240}" destId="{92704C4E-41E7-4F74-810A-6F4703715A72}" srcOrd="1" destOrd="0" presId="urn:microsoft.com/office/officeart/2005/8/layout/orgChart1"/>
    <dgm:cxn modelId="{614032A2-4B99-4C18-B41D-1489C3F29D85}" type="presParOf" srcId="{2F9B7720-963A-42CE-B933-106771E03240}" destId="{496195EA-3D79-4564-945F-0BFD1982655B}" srcOrd="2" destOrd="0" presId="urn:microsoft.com/office/officeart/2005/8/layout/orgChart1"/>
    <dgm:cxn modelId="{CEC073CD-18BB-4BBD-8474-296F709EC70C}" type="presParOf" srcId="{4789FE93-DD3B-47BD-BB30-E32F6502FC8F}" destId="{00D24B3B-8EB0-4A7A-99B5-91DA0794900F}" srcOrd="4" destOrd="0" presId="urn:microsoft.com/office/officeart/2005/8/layout/orgChart1"/>
    <dgm:cxn modelId="{64218DA7-4AA1-477E-8978-3B629FA61E0E}" type="presParOf" srcId="{4789FE93-DD3B-47BD-BB30-E32F6502FC8F}" destId="{E696625F-0123-430D-9B1F-AE8927A3B6E5}" srcOrd="5" destOrd="0" presId="urn:microsoft.com/office/officeart/2005/8/layout/orgChart1"/>
    <dgm:cxn modelId="{8D7F6B48-432A-40A8-AF35-F89F2495CE9A}" type="presParOf" srcId="{E696625F-0123-430D-9B1F-AE8927A3B6E5}" destId="{AB1BC04C-940B-433F-B9C6-D52B38178188}" srcOrd="0" destOrd="0" presId="urn:microsoft.com/office/officeart/2005/8/layout/orgChart1"/>
    <dgm:cxn modelId="{61CEE5A8-DF28-45CE-BCDC-86C1C66B4D62}" type="presParOf" srcId="{AB1BC04C-940B-433F-B9C6-D52B38178188}" destId="{CC396170-15F5-47DD-8374-2D1400123E29}" srcOrd="0" destOrd="0" presId="urn:microsoft.com/office/officeart/2005/8/layout/orgChart1"/>
    <dgm:cxn modelId="{70D42399-7FD8-443B-91CC-74489E88425D}" type="presParOf" srcId="{AB1BC04C-940B-433F-B9C6-D52B38178188}" destId="{9E46A7F1-0302-405B-B1CC-82EBFB7C037C}" srcOrd="1" destOrd="0" presId="urn:microsoft.com/office/officeart/2005/8/layout/orgChart1"/>
    <dgm:cxn modelId="{271DC72F-19D4-42F5-AB78-5B081F037B3B}" type="presParOf" srcId="{E696625F-0123-430D-9B1F-AE8927A3B6E5}" destId="{2CC67C2F-0FCE-408A-80C7-239561736974}" srcOrd="1" destOrd="0" presId="urn:microsoft.com/office/officeart/2005/8/layout/orgChart1"/>
    <dgm:cxn modelId="{B9B1C772-A9A7-40C2-81B0-00B49A73A875}" type="presParOf" srcId="{2CC67C2F-0FCE-408A-80C7-239561736974}" destId="{7F234621-36DE-4440-BBCA-040C95D7198A}" srcOrd="0" destOrd="0" presId="urn:microsoft.com/office/officeart/2005/8/layout/orgChart1"/>
    <dgm:cxn modelId="{99D5A978-1D9A-4845-B009-23F104882855}" type="presParOf" srcId="{2CC67C2F-0FCE-408A-80C7-239561736974}" destId="{3EE8B9C6-D885-49D8-9922-FC96B64FA9A7}" srcOrd="1" destOrd="0" presId="urn:microsoft.com/office/officeart/2005/8/layout/orgChart1"/>
    <dgm:cxn modelId="{EB108958-AC47-4D6B-963F-F9B4FB6EBCCF}" type="presParOf" srcId="{3EE8B9C6-D885-49D8-9922-FC96B64FA9A7}" destId="{CFD19413-8BC3-4D8F-9ACF-ED9FBFDB6C97}" srcOrd="0" destOrd="0" presId="urn:microsoft.com/office/officeart/2005/8/layout/orgChart1"/>
    <dgm:cxn modelId="{45BC345B-A628-424F-9033-E12080869289}" type="presParOf" srcId="{CFD19413-8BC3-4D8F-9ACF-ED9FBFDB6C97}" destId="{D8327449-6769-4D22-8E59-165AF9D2AC17}" srcOrd="0" destOrd="0" presId="urn:microsoft.com/office/officeart/2005/8/layout/orgChart1"/>
    <dgm:cxn modelId="{08052842-74A3-459D-92D2-B1CC5793D6BA}" type="presParOf" srcId="{CFD19413-8BC3-4D8F-9ACF-ED9FBFDB6C97}" destId="{A2823AF9-2BAF-4160-8A97-9C006AEFD956}" srcOrd="1" destOrd="0" presId="urn:microsoft.com/office/officeart/2005/8/layout/orgChart1"/>
    <dgm:cxn modelId="{C77A2F09-AE04-478E-878F-1A6D1490FCF5}" type="presParOf" srcId="{3EE8B9C6-D885-49D8-9922-FC96B64FA9A7}" destId="{0C9911B0-CBAF-4521-9324-BDACDED4E4E2}" srcOrd="1" destOrd="0" presId="urn:microsoft.com/office/officeart/2005/8/layout/orgChart1"/>
    <dgm:cxn modelId="{CC3AC576-327E-4256-B5B6-F7584CFA215C}" type="presParOf" srcId="{3EE8B9C6-D885-49D8-9922-FC96B64FA9A7}" destId="{41808EC0-A208-4013-9FC3-27017883345A}" srcOrd="2" destOrd="0" presId="urn:microsoft.com/office/officeart/2005/8/layout/orgChart1"/>
    <dgm:cxn modelId="{3ACAFFFB-884C-404E-A01D-C853B504B545}" type="presParOf" srcId="{E696625F-0123-430D-9B1F-AE8927A3B6E5}" destId="{62FCDD6B-3AC8-4FCD-9A84-530FCDC675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 custT="1"/>
      <dgm:spPr/>
      <dgm:t>
        <a:bodyPr/>
        <a:lstStyle/>
        <a:p>
          <a:r>
            <a:rPr lang="es-ES" sz="2400" b="1" dirty="0" smtClean="0"/>
            <a:t>MARTA GALLARDO GODINEZ.</a:t>
          </a:r>
        </a:p>
        <a:p>
          <a:r>
            <a:rPr lang="es-MX" sz="2400" dirty="0" smtClean="0"/>
            <a:t>DIRECTORA</a:t>
          </a:r>
          <a:endParaRPr lang="es-MX" sz="2400" b="1" dirty="0" smtClean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213738" custScaleY="852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C770A429-021D-475B-9711-A9EAFF3509E1}" type="pres">
      <dgm:prSet presAssocID="{A6EB6D70-1618-465B-BDF5-27FC61C9D7EF}" presName="hierChild3" presStyleCnt="0"/>
      <dgm:spPr/>
    </dgm:pt>
  </dgm:ptLst>
  <dgm:cxnLst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753C6329-29AA-49CE-9C21-CB56D5383D62}" type="presOf" srcId="{A6EB6D70-1618-465B-BDF5-27FC61C9D7EF}" destId="{8F07F22C-AE79-4EF2-B18C-1A704B7C50B2}" srcOrd="0" destOrd="0" presId="urn:microsoft.com/office/officeart/2005/8/layout/orgChart1"/>
    <dgm:cxn modelId="{FEAE8199-E0E2-4F88-83BC-9FC71C999517}" type="presOf" srcId="{D910D579-8B82-4389-981C-276DAE939081}" destId="{30E79C8C-9F46-422F-9033-039DA499A488}" srcOrd="0" destOrd="0" presId="urn:microsoft.com/office/officeart/2005/8/layout/orgChart1"/>
    <dgm:cxn modelId="{F1DC2644-927D-4543-92C9-939C7CBBD948}" type="presOf" srcId="{A6EB6D70-1618-465B-BDF5-27FC61C9D7EF}" destId="{7E9057F6-5981-46A6-9394-235060223A4D}" srcOrd="1" destOrd="0" presId="urn:microsoft.com/office/officeart/2005/8/layout/orgChart1"/>
    <dgm:cxn modelId="{223A457B-78B0-40F3-8E89-D95620F78ED5}" type="presParOf" srcId="{30E79C8C-9F46-422F-9033-039DA499A488}" destId="{9323B124-DC54-49C8-8FD1-8D15DCB8BC81}" srcOrd="0" destOrd="0" presId="urn:microsoft.com/office/officeart/2005/8/layout/orgChart1"/>
    <dgm:cxn modelId="{CE5943E0-A5C9-4729-9D5B-BF135331559F}" type="presParOf" srcId="{9323B124-DC54-49C8-8FD1-8D15DCB8BC81}" destId="{79E622BE-6D31-418B-B04B-62E486673CD7}" srcOrd="0" destOrd="0" presId="urn:microsoft.com/office/officeart/2005/8/layout/orgChart1"/>
    <dgm:cxn modelId="{22280921-3B7A-4D72-AD44-D1B9E7BEB021}" type="presParOf" srcId="{79E622BE-6D31-418B-B04B-62E486673CD7}" destId="{8F07F22C-AE79-4EF2-B18C-1A704B7C50B2}" srcOrd="0" destOrd="0" presId="urn:microsoft.com/office/officeart/2005/8/layout/orgChart1"/>
    <dgm:cxn modelId="{406AD4B4-643C-448E-A97C-2055891B077F}" type="presParOf" srcId="{79E622BE-6D31-418B-B04B-62E486673CD7}" destId="{7E9057F6-5981-46A6-9394-235060223A4D}" srcOrd="1" destOrd="0" presId="urn:microsoft.com/office/officeart/2005/8/layout/orgChart1"/>
    <dgm:cxn modelId="{C272BBED-3962-4C26-9930-A561B80D3C80}" type="presParOf" srcId="{9323B124-DC54-49C8-8FD1-8D15DCB8BC81}" destId="{742043E5-4F74-4EBA-B8AD-496E6CC56D64}" srcOrd="1" destOrd="0" presId="urn:microsoft.com/office/officeart/2005/8/layout/orgChart1"/>
    <dgm:cxn modelId="{1EB6E66F-1307-4663-AF88-EDB9823B36F5}" type="presParOf" srcId="{9323B124-DC54-49C8-8FD1-8D15DCB8BC81}" destId="{C770A429-021D-475B-9711-A9EAFF3509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 custT="1"/>
      <dgm:spPr/>
      <dgm:t>
        <a:bodyPr/>
        <a:lstStyle/>
        <a:p>
          <a:r>
            <a:rPr lang="es-MX" sz="2000" b="1" dirty="0" smtClean="0"/>
            <a:t>MIGUEL ÁNGEL ORTIZ TORRES</a:t>
          </a:r>
        </a:p>
        <a:p>
          <a:r>
            <a:rPr lang="es-MX" sz="2000" dirty="0" smtClean="0"/>
            <a:t>DIRECTOR</a:t>
          </a:r>
          <a:endParaRPr lang="es-MX" sz="2000" b="1" dirty="0" smtClean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62C124E7-DA4D-4885-BEC3-BEBA48134A29}" type="asst">
      <dgm:prSet custT="1"/>
      <dgm:spPr/>
      <dgm:t>
        <a:bodyPr/>
        <a:lstStyle/>
        <a:p>
          <a:r>
            <a:rPr lang="es-MX" sz="900" dirty="0" smtClean="0"/>
            <a:t>MONICA RODRIGUEZ ESPARZA  </a:t>
          </a:r>
        </a:p>
        <a:p>
          <a:r>
            <a:rPr lang="es-MX" sz="900" dirty="0" smtClean="0"/>
            <a:t>AUX ADMON</a:t>
          </a:r>
          <a:endParaRPr lang="es-MX" sz="900" dirty="0"/>
        </a:p>
      </dgm:t>
    </dgm:pt>
    <dgm:pt modelId="{2EB6203A-61A7-4109-BCD9-3408815A0738}" type="parTrans" cxnId="{FCEFEFA0-5D2B-499C-ACF5-27AC07D8D8BD}">
      <dgm:prSet/>
      <dgm:spPr/>
      <dgm:t>
        <a:bodyPr/>
        <a:lstStyle/>
        <a:p>
          <a:endParaRPr lang="es-MX"/>
        </a:p>
      </dgm:t>
    </dgm:pt>
    <dgm:pt modelId="{DAE715D9-1FE8-4A7B-B332-9C80E8845795}" type="sibTrans" cxnId="{FCEFEFA0-5D2B-499C-ACF5-27AC07D8D8BD}">
      <dgm:prSet/>
      <dgm:spPr/>
      <dgm:t>
        <a:bodyPr/>
        <a:lstStyle/>
        <a:p>
          <a:endParaRPr lang="es-MX"/>
        </a:p>
      </dgm:t>
    </dgm:pt>
    <dgm:pt modelId="{E80C0EF4-E6A9-4364-B168-4690DDFDCAC8}">
      <dgm:prSet custT="1"/>
      <dgm:spPr/>
      <dgm:t>
        <a:bodyPr/>
        <a:lstStyle/>
        <a:p>
          <a:r>
            <a:rPr lang="es-MX" sz="1200" dirty="0" smtClean="0"/>
            <a:t>EDUARDO CHAVEZ DE ALBA  </a:t>
          </a:r>
        </a:p>
        <a:p>
          <a:r>
            <a:rPr lang="es-MX" sz="1200" dirty="0" smtClean="0"/>
            <a:t>SUB DIRECTOR </a:t>
          </a:r>
          <a:endParaRPr lang="es-MX" sz="1200" dirty="0"/>
        </a:p>
      </dgm:t>
    </dgm:pt>
    <dgm:pt modelId="{FC4BD15F-2EE6-4AF9-AB5C-53E2606A30E5}" type="parTrans" cxnId="{EC948CEF-7E28-4D7C-8800-5069D5CC438E}">
      <dgm:prSet/>
      <dgm:spPr/>
      <dgm:t>
        <a:bodyPr/>
        <a:lstStyle/>
        <a:p>
          <a:endParaRPr lang="es-MX"/>
        </a:p>
      </dgm:t>
    </dgm:pt>
    <dgm:pt modelId="{532DBF14-5F39-41CB-9B30-A16E9799D955}" type="sibTrans" cxnId="{EC948CEF-7E28-4D7C-8800-5069D5CC438E}">
      <dgm:prSet/>
      <dgm:spPr/>
      <dgm:t>
        <a:bodyPr/>
        <a:lstStyle/>
        <a:p>
          <a:endParaRPr lang="es-MX"/>
        </a:p>
      </dgm:t>
    </dgm:pt>
    <dgm:pt modelId="{9B6E1CD6-5F8E-46DE-860E-E32894C46F28}">
      <dgm:prSet custT="1"/>
      <dgm:spPr/>
      <dgm:t>
        <a:bodyPr/>
        <a:lstStyle/>
        <a:p>
          <a:r>
            <a:rPr lang="es-MX" sz="800" dirty="0" smtClean="0"/>
            <a:t>J CONCEPCION BAUTISTA LOPEZ</a:t>
          </a:r>
        </a:p>
        <a:p>
          <a:r>
            <a:rPr lang="es-MX" sz="800" dirty="0" smtClean="0"/>
            <a:t>ENC DE POZOS</a:t>
          </a:r>
          <a:endParaRPr lang="es-MX" sz="800" dirty="0"/>
        </a:p>
      </dgm:t>
    </dgm:pt>
    <dgm:pt modelId="{8BA07986-EEFF-4E60-B98B-1DACA773A5B5}" type="parTrans" cxnId="{3CFE8F13-7D9D-4E66-9B50-BC66036A5934}">
      <dgm:prSet/>
      <dgm:spPr/>
      <dgm:t>
        <a:bodyPr/>
        <a:lstStyle/>
        <a:p>
          <a:endParaRPr lang="es-MX"/>
        </a:p>
      </dgm:t>
    </dgm:pt>
    <dgm:pt modelId="{4A01B37D-5158-4EC0-9B67-7F3F1251B0D7}" type="sibTrans" cxnId="{3CFE8F13-7D9D-4E66-9B50-BC66036A5934}">
      <dgm:prSet/>
      <dgm:spPr/>
      <dgm:t>
        <a:bodyPr/>
        <a:lstStyle/>
        <a:p>
          <a:endParaRPr lang="es-MX"/>
        </a:p>
      </dgm:t>
    </dgm:pt>
    <dgm:pt modelId="{33836EE9-D020-4C84-ABC4-E35E737BFF80}">
      <dgm:prSet custT="1"/>
      <dgm:spPr/>
      <dgm:t>
        <a:bodyPr/>
        <a:lstStyle/>
        <a:p>
          <a:r>
            <a:rPr lang="es-MX" sz="800" dirty="0" smtClean="0"/>
            <a:t>FRANCISCO GONZALEZ ACOSTA </a:t>
          </a:r>
        </a:p>
        <a:p>
          <a:r>
            <a:rPr lang="es-MX" sz="800" dirty="0" smtClean="0"/>
            <a:t>OPERADOR DE MAQUINARIA </a:t>
          </a:r>
          <a:endParaRPr lang="es-MX" sz="800" dirty="0"/>
        </a:p>
      </dgm:t>
    </dgm:pt>
    <dgm:pt modelId="{925263E3-F170-4D4A-9C12-DC0DD9B0F69F}" type="parTrans" cxnId="{D18B9E47-D1B4-4CDF-8A5D-EED85503A977}">
      <dgm:prSet/>
      <dgm:spPr/>
      <dgm:t>
        <a:bodyPr/>
        <a:lstStyle/>
        <a:p>
          <a:endParaRPr lang="es-MX"/>
        </a:p>
      </dgm:t>
    </dgm:pt>
    <dgm:pt modelId="{7C7D71A4-8E9F-43CF-AA8A-3AA408929BA6}" type="sibTrans" cxnId="{D18B9E47-D1B4-4CDF-8A5D-EED85503A977}">
      <dgm:prSet/>
      <dgm:spPr/>
      <dgm:t>
        <a:bodyPr/>
        <a:lstStyle/>
        <a:p>
          <a:endParaRPr lang="es-MX"/>
        </a:p>
      </dgm:t>
    </dgm:pt>
    <dgm:pt modelId="{1F4EEA6D-73D3-4D56-B168-77156D9AFEC5}">
      <dgm:prSet custT="1"/>
      <dgm:spPr/>
      <dgm:t>
        <a:bodyPr/>
        <a:lstStyle/>
        <a:p>
          <a:r>
            <a:rPr lang="es-MX" sz="800" dirty="0" smtClean="0"/>
            <a:t>JOSE MARAVEL GUTIERREZ </a:t>
          </a:r>
        </a:p>
        <a:p>
          <a:r>
            <a:rPr lang="es-MX" sz="800" dirty="0" smtClean="0"/>
            <a:t>ENC DEL CARCAMO</a:t>
          </a:r>
          <a:endParaRPr lang="es-MX" sz="800" dirty="0"/>
        </a:p>
      </dgm:t>
    </dgm:pt>
    <dgm:pt modelId="{432C8D75-5F95-4DFF-9754-FB9D6A281BCB}" type="parTrans" cxnId="{B79479D8-AE6B-4829-87F6-F476F6239D3E}">
      <dgm:prSet/>
      <dgm:spPr/>
      <dgm:t>
        <a:bodyPr/>
        <a:lstStyle/>
        <a:p>
          <a:endParaRPr lang="es-MX"/>
        </a:p>
      </dgm:t>
    </dgm:pt>
    <dgm:pt modelId="{4E98D095-2709-4D9A-9940-C4D8912255F8}" type="sibTrans" cxnId="{B79479D8-AE6B-4829-87F6-F476F6239D3E}">
      <dgm:prSet/>
      <dgm:spPr/>
      <dgm:t>
        <a:bodyPr/>
        <a:lstStyle/>
        <a:p>
          <a:endParaRPr lang="es-MX"/>
        </a:p>
      </dgm:t>
    </dgm:pt>
    <dgm:pt modelId="{88E99D9F-8CF8-46D8-B3B2-CA89C7176CF9}">
      <dgm:prSet custT="1"/>
      <dgm:spPr/>
      <dgm:t>
        <a:bodyPr/>
        <a:lstStyle/>
        <a:p>
          <a:r>
            <a:rPr lang="es-MX" sz="800" dirty="0" smtClean="0"/>
            <a:t>JOSE DE JESUS GONZALEZ VILLEGAS </a:t>
          </a:r>
        </a:p>
        <a:p>
          <a:r>
            <a:rPr lang="es-MX" sz="800" dirty="0" smtClean="0"/>
            <a:t>FONTANERO</a:t>
          </a:r>
          <a:endParaRPr lang="es-MX" sz="800" dirty="0"/>
        </a:p>
      </dgm:t>
    </dgm:pt>
    <dgm:pt modelId="{8346DEBE-6A33-496F-B0D6-573E50DBB2D1}" type="parTrans" cxnId="{45D14162-0306-4ECD-990A-73DEA727983D}">
      <dgm:prSet/>
      <dgm:spPr/>
      <dgm:t>
        <a:bodyPr/>
        <a:lstStyle/>
        <a:p>
          <a:endParaRPr lang="es-MX"/>
        </a:p>
      </dgm:t>
    </dgm:pt>
    <dgm:pt modelId="{66390215-EA9A-4D65-9FC3-407B9CB60B5C}" type="sibTrans" cxnId="{45D14162-0306-4ECD-990A-73DEA727983D}">
      <dgm:prSet/>
      <dgm:spPr/>
      <dgm:t>
        <a:bodyPr/>
        <a:lstStyle/>
        <a:p>
          <a:endParaRPr lang="es-MX"/>
        </a:p>
      </dgm:t>
    </dgm:pt>
    <dgm:pt modelId="{86AE1AE6-1CE8-45E1-867C-6044D32EE0ED}">
      <dgm:prSet custT="1"/>
      <dgm:spPr/>
      <dgm:t>
        <a:bodyPr/>
        <a:lstStyle/>
        <a:p>
          <a:r>
            <a:rPr lang="es-MX" sz="800" dirty="0" smtClean="0"/>
            <a:t>MARCEL GASPAR GONZALEZ </a:t>
          </a:r>
        </a:p>
        <a:p>
          <a:r>
            <a:rPr lang="es-MX" sz="800" dirty="0" smtClean="0"/>
            <a:t>FONTANERO</a:t>
          </a:r>
          <a:endParaRPr lang="es-MX" sz="800" dirty="0"/>
        </a:p>
      </dgm:t>
    </dgm:pt>
    <dgm:pt modelId="{FE285AD9-26E5-4A95-A8C3-30AFA441872B}" type="parTrans" cxnId="{F4477F0B-3E23-412B-B888-5CEF60C95C4B}">
      <dgm:prSet/>
      <dgm:spPr/>
      <dgm:t>
        <a:bodyPr/>
        <a:lstStyle/>
        <a:p>
          <a:endParaRPr lang="es-MX"/>
        </a:p>
      </dgm:t>
    </dgm:pt>
    <dgm:pt modelId="{64127F6F-DC00-4321-A055-21A3D508AE73}" type="sibTrans" cxnId="{F4477F0B-3E23-412B-B888-5CEF60C95C4B}">
      <dgm:prSet/>
      <dgm:spPr/>
      <dgm:t>
        <a:bodyPr/>
        <a:lstStyle/>
        <a:p>
          <a:endParaRPr lang="es-MX"/>
        </a:p>
      </dgm:t>
    </dgm:pt>
    <dgm:pt modelId="{04487BE1-B0BD-41E3-8B60-B116857C4BF0}">
      <dgm:prSet custT="1"/>
      <dgm:spPr/>
      <dgm:t>
        <a:bodyPr/>
        <a:lstStyle/>
        <a:p>
          <a:r>
            <a:rPr lang="es-MX" sz="800" dirty="0" smtClean="0"/>
            <a:t>RAMIREZ LOPEZ ALEJO </a:t>
          </a:r>
        </a:p>
        <a:p>
          <a:r>
            <a:rPr lang="es-MX" sz="800" dirty="0" smtClean="0"/>
            <a:t>EMPEDRADOR</a:t>
          </a:r>
          <a:endParaRPr lang="es-MX" sz="800" dirty="0"/>
        </a:p>
      </dgm:t>
    </dgm:pt>
    <dgm:pt modelId="{A5086F91-E842-463D-940A-99566D318BBE}" type="parTrans" cxnId="{45E76C36-41A9-407D-9330-8FBF306E0A46}">
      <dgm:prSet/>
      <dgm:spPr/>
      <dgm:t>
        <a:bodyPr/>
        <a:lstStyle/>
        <a:p>
          <a:endParaRPr lang="es-MX"/>
        </a:p>
      </dgm:t>
    </dgm:pt>
    <dgm:pt modelId="{01B14825-F947-4A44-B9E2-23BB5A4E2C0C}" type="sibTrans" cxnId="{45E76C36-41A9-407D-9330-8FBF306E0A46}">
      <dgm:prSet/>
      <dgm:spPr/>
      <dgm:t>
        <a:bodyPr/>
        <a:lstStyle/>
        <a:p>
          <a:endParaRPr lang="es-MX"/>
        </a:p>
      </dgm:t>
    </dgm:pt>
    <dgm:pt modelId="{DEF0D980-D26D-4D57-A3EB-406F0EF903DF}" type="asst">
      <dgm:prSet custT="1"/>
      <dgm:spPr/>
      <dgm:t>
        <a:bodyPr/>
        <a:lstStyle/>
        <a:p>
          <a:r>
            <a:rPr lang="es-MX" sz="800" dirty="0" smtClean="0"/>
            <a:t>FILIBERTO CUEVAS ANGUIANO</a:t>
          </a:r>
        </a:p>
        <a:p>
          <a:r>
            <a:rPr lang="es-MX" sz="800" dirty="0" smtClean="0"/>
            <a:t>AYUDANTE DE EMPEDRADOR</a:t>
          </a:r>
          <a:endParaRPr lang="es-MX" sz="800" dirty="0"/>
        </a:p>
      </dgm:t>
    </dgm:pt>
    <dgm:pt modelId="{985342F3-9136-482C-B236-2FE59B921467}" type="parTrans" cxnId="{BB725D8B-4051-412E-BADE-5D5A1AA35442}">
      <dgm:prSet/>
      <dgm:spPr/>
      <dgm:t>
        <a:bodyPr/>
        <a:lstStyle/>
        <a:p>
          <a:endParaRPr lang="es-MX" sz="800"/>
        </a:p>
      </dgm:t>
    </dgm:pt>
    <dgm:pt modelId="{7B37925A-97E1-4545-A0FD-519870BA5005}" type="sibTrans" cxnId="{BB725D8B-4051-412E-BADE-5D5A1AA35442}">
      <dgm:prSet/>
      <dgm:spPr/>
      <dgm:t>
        <a:bodyPr/>
        <a:lstStyle/>
        <a:p>
          <a:endParaRPr lang="es-MX"/>
        </a:p>
      </dgm:t>
    </dgm:pt>
    <dgm:pt modelId="{5586F566-E250-4C41-9AAA-620128885673}">
      <dgm:prSet custT="1"/>
      <dgm:spPr/>
      <dgm:t>
        <a:bodyPr/>
        <a:lstStyle/>
        <a:p>
          <a:r>
            <a:rPr lang="es-MX" sz="800" dirty="0" smtClean="0"/>
            <a:t>CRISTIAN DVALOS VAZQUEZ </a:t>
          </a:r>
        </a:p>
        <a:p>
          <a:r>
            <a:rPr lang="es-MX" sz="800" dirty="0" smtClean="0"/>
            <a:t>PINTOR</a:t>
          </a:r>
          <a:endParaRPr lang="es-MX" sz="800" dirty="0"/>
        </a:p>
      </dgm:t>
    </dgm:pt>
    <dgm:pt modelId="{117F43FA-5FBC-4725-A25F-9C8CB9EBE866}" type="parTrans" cxnId="{28AF60BD-BFDC-46ED-9EAD-1E7440899A37}">
      <dgm:prSet/>
      <dgm:spPr/>
      <dgm:t>
        <a:bodyPr/>
        <a:lstStyle/>
        <a:p>
          <a:endParaRPr lang="es-MX"/>
        </a:p>
      </dgm:t>
    </dgm:pt>
    <dgm:pt modelId="{0A1740E1-5C91-4022-8556-8971ED62FFBB}" type="sibTrans" cxnId="{28AF60BD-BFDC-46ED-9EAD-1E7440899A37}">
      <dgm:prSet/>
      <dgm:spPr/>
      <dgm:t>
        <a:bodyPr/>
        <a:lstStyle/>
        <a:p>
          <a:endParaRPr lang="es-MX"/>
        </a:p>
      </dgm:t>
    </dgm:pt>
    <dgm:pt modelId="{CF90DB88-DF14-4673-AC5F-D1C9C5E209BB}">
      <dgm:prSet custT="1"/>
      <dgm:spPr/>
      <dgm:t>
        <a:bodyPr/>
        <a:lstStyle/>
        <a:p>
          <a:r>
            <a:rPr lang="es-MX" sz="800" dirty="0" smtClean="0"/>
            <a:t>JOSE GAMEZ LOPEZ </a:t>
          </a:r>
        </a:p>
        <a:p>
          <a:r>
            <a:rPr lang="es-MX" sz="800" dirty="0" smtClean="0"/>
            <a:t>AYUDANTE GENERAL</a:t>
          </a:r>
          <a:endParaRPr lang="es-MX" sz="800" dirty="0"/>
        </a:p>
      </dgm:t>
    </dgm:pt>
    <dgm:pt modelId="{F0402CE9-F038-498A-8CE8-E87EE772C88B}" type="parTrans" cxnId="{5137F337-8BEB-4EB1-84D9-F99CB99DC57C}">
      <dgm:prSet/>
      <dgm:spPr/>
      <dgm:t>
        <a:bodyPr/>
        <a:lstStyle/>
        <a:p>
          <a:endParaRPr lang="es-MX"/>
        </a:p>
      </dgm:t>
    </dgm:pt>
    <dgm:pt modelId="{91C1FDF8-462C-4EE2-A6D8-95258359D8AB}" type="sibTrans" cxnId="{5137F337-8BEB-4EB1-84D9-F99CB99DC57C}">
      <dgm:prSet/>
      <dgm:spPr/>
      <dgm:t>
        <a:bodyPr/>
        <a:lstStyle/>
        <a:p>
          <a:endParaRPr lang="es-MX"/>
        </a:p>
      </dgm:t>
    </dgm:pt>
    <dgm:pt modelId="{33544144-A801-4BF5-B186-CBE50AC180A8}">
      <dgm:prSet custT="1"/>
      <dgm:spPr/>
      <dgm:t>
        <a:bodyPr/>
        <a:lstStyle/>
        <a:p>
          <a:r>
            <a:rPr lang="es-MX" sz="800" dirty="0" smtClean="0"/>
            <a:t>MANUEL GONZALEZ TOSCANO</a:t>
          </a:r>
        </a:p>
        <a:p>
          <a:r>
            <a:rPr lang="es-MX" sz="800" dirty="0" smtClean="0"/>
            <a:t>AYUDANTE GENERAL</a:t>
          </a:r>
          <a:endParaRPr lang="es-MX" sz="800" dirty="0"/>
        </a:p>
      </dgm:t>
    </dgm:pt>
    <dgm:pt modelId="{ADEB093D-1816-4AED-ADAE-9C770C853955}" type="parTrans" cxnId="{28402890-CA7D-4B61-8CF0-402EAB902FB1}">
      <dgm:prSet/>
      <dgm:spPr/>
      <dgm:t>
        <a:bodyPr/>
        <a:lstStyle/>
        <a:p>
          <a:endParaRPr lang="es-MX"/>
        </a:p>
      </dgm:t>
    </dgm:pt>
    <dgm:pt modelId="{02C96235-473D-4776-A23A-F47A866EB169}" type="sibTrans" cxnId="{28402890-CA7D-4B61-8CF0-402EAB902FB1}">
      <dgm:prSet/>
      <dgm:spPr/>
      <dgm:t>
        <a:bodyPr/>
        <a:lstStyle/>
        <a:p>
          <a:endParaRPr lang="es-MX"/>
        </a:p>
      </dgm:t>
    </dgm:pt>
    <dgm:pt modelId="{429E9A3B-4324-4BBB-9F41-371BC89C3447}" type="asst">
      <dgm:prSet custT="1"/>
      <dgm:spPr/>
      <dgm:t>
        <a:bodyPr/>
        <a:lstStyle/>
        <a:p>
          <a:r>
            <a:rPr lang="es-MX" sz="800" dirty="0" smtClean="0"/>
            <a:t>JESUS VILLANUEVA VENTURA</a:t>
          </a:r>
        </a:p>
        <a:p>
          <a:r>
            <a:rPr lang="es-MX" sz="800" dirty="0" smtClean="0"/>
            <a:t>AYUDANTE DE FONTANERO</a:t>
          </a:r>
          <a:endParaRPr lang="es-MX" sz="800" dirty="0"/>
        </a:p>
      </dgm:t>
    </dgm:pt>
    <dgm:pt modelId="{2EF2387E-8E97-48D1-AB00-BF3F67F7AC53}" type="parTrans" cxnId="{E4996141-E110-44BF-871B-4A7F25CD2460}">
      <dgm:prSet/>
      <dgm:spPr/>
      <dgm:t>
        <a:bodyPr/>
        <a:lstStyle/>
        <a:p>
          <a:endParaRPr lang="es-MX" sz="800"/>
        </a:p>
      </dgm:t>
    </dgm:pt>
    <dgm:pt modelId="{B60205DD-1614-4512-90DD-BAC75AED345F}" type="sibTrans" cxnId="{E4996141-E110-44BF-871B-4A7F25CD2460}">
      <dgm:prSet/>
      <dgm:spPr/>
      <dgm:t>
        <a:bodyPr/>
        <a:lstStyle/>
        <a:p>
          <a:endParaRPr lang="es-MX"/>
        </a:p>
      </dgm:t>
    </dgm:pt>
    <dgm:pt modelId="{8CA64271-FE22-4B75-9882-6AE9A0DCE9A4}">
      <dgm:prSet custT="1"/>
      <dgm:spPr/>
      <dgm:t>
        <a:bodyPr/>
        <a:lstStyle/>
        <a:p>
          <a:r>
            <a:rPr lang="es-MX" sz="900" smtClean="0"/>
            <a:t>BALDEMAR PAREDES </a:t>
          </a:r>
          <a:r>
            <a:rPr lang="es-MX" sz="900" dirty="0" smtClean="0"/>
            <a:t>ORTIZ </a:t>
          </a:r>
        </a:p>
        <a:p>
          <a:r>
            <a:rPr lang="es-MX" sz="900" dirty="0" smtClean="0"/>
            <a:t>ENC DE PERSONAL </a:t>
          </a:r>
          <a:endParaRPr lang="es-MX" sz="900" dirty="0"/>
        </a:p>
      </dgm:t>
    </dgm:pt>
    <dgm:pt modelId="{47212B1C-49FC-4BF5-A096-086FB7CA48EA}" type="parTrans" cxnId="{AF7E4579-EF09-4623-A180-DED63E8EC904}">
      <dgm:prSet/>
      <dgm:spPr/>
      <dgm:t>
        <a:bodyPr/>
        <a:lstStyle/>
        <a:p>
          <a:endParaRPr lang="es-MX"/>
        </a:p>
      </dgm:t>
    </dgm:pt>
    <dgm:pt modelId="{F128340B-DC46-4EF7-A0AA-A35A3FD9B547}" type="sibTrans" cxnId="{AF7E4579-EF09-4623-A180-DED63E8EC904}">
      <dgm:prSet/>
      <dgm:spPr/>
      <dgm:t>
        <a:bodyPr/>
        <a:lstStyle/>
        <a:p>
          <a:endParaRPr lang="es-MX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1115079" custScaleY="537154" custLinFactY="-600000" custLinFactNeighborX="-22250" custLinFactNeighborY="-6635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B8B1CD0F-1FFD-49DE-86F6-3A07DBDA2CE2}" type="pres">
      <dgm:prSet presAssocID="{FC4BD15F-2EE6-4AF9-AB5C-53E2606A30E5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50E70DE-3529-44DB-803B-46A8F2B29F49}" type="pres">
      <dgm:prSet presAssocID="{E80C0EF4-E6A9-4364-B168-4690DDFDCAC8}" presName="hierRoot2" presStyleCnt="0">
        <dgm:presLayoutVars>
          <dgm:hierBranch val="init"/>
        </dgm:presLayoutVars>
      </dgm:prSet>
      <dgm:spPr/>
    </dgm:pt>
    <dgm:pt modelId="{AF873D84-97C6-4273-8C71-E58DEC7DE002}" type="pres">
      <dgm:prSet presAssocID="{E80C0EF4-E6A9-4364-B168-4690DDFDCAC8}" presName="rootComposite" presStyleCnt="0"/>
      <dgm:spPr/>
    </dgm:pt>
    <dgm:pt modelId="{E93FBDEC-B7E5-4C74-861D-3D731E38B217}" type="pres">
      <dgm:prSet presAssocID="{E80C0EF4-E6A9-4364-B168-4690DDFDCAC8}" presName="rootText" presStyleLbl="node2" presStyleIdx="0" presStyleCnt="1" custScaleX="618401" custScaleY="558240" custLinFactY="-500000" custLinFactNeighborX="-14048" custLinFactNeighborY="-5124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EB98F84-E548-4548-8BBF-503880AB34C4}" type="pres">
      <dgm:prSet presAssocID="{E80C0EF4-E6A9-4364-B168-4690DDFDCAC8}" presName="rootConnector" presStyleLbl="node2" presStyleIdx="0" presStyleCnt="1"/>
      <dgm:spPr/>
      <dgm:t>
        <a:bodyPr/>
        <a:lstStyle/>
        <a:p>
          <a:endParaRPr lang="es-MX"/>
        </a:p>
      </dgm:t>
    </dgm:pt>
    <dgm:pt modelId="{9AFDFAD0-DDB6-429B-B824-D939E708BC02}" type="pres">
      <dgm:prSet presAssocID="{E80C0EF4-E6A9-4364-B168-4690DDFDCAC8}" presName="hierChild4" presStyleCnt="0"/>
      <dgm:spPr/>
    </dgm:pt>
    <dgm:pt modelId="{BC76E5E3-77D2-4E7C-87CD-A12C44563C99}" type="pres">
      <dgm:prSet presAssocID="{8BA07986-EEFF-4E60-B98B-1DACA773A5B5}" presName="Name37" presStyleLbl="parChTrans1D3" presStyleIdx="0" presStyleCnt="10"/>
      <dgm:spPr/>
      <dgm:t>
        <a:bodyPr/>
        <a:lstStyle/>
        <a:p>
          <a:endParaRPr lang="es-MX"/>
        </a:p>
      </dgm:t>
    </dgm:pt>
    <dgm:pt modelId="{A4B4444A-4F37-47ED-8799-37797F8E8C9B}" type="pres">
      <dgm:prSet presAssocID="{9B6E1CD6-5F8E-46DE-860E-E32894C46F28}" presName="hierRoot2" presStyleCnt="0">
        <dgm:presLayoutVars>
          <dgm:hierBranch val="init"/>
        </dgm:presLayoutVars>
      </dgm:prSet>
      <dgm:spPr/>
    </dgm:pt>
    <dgm:pt modelId="{92526D65-29CD-479D-9786-AA02CEA7D206}" type="pres">
      <dgm:prSet presAssocID="{9B6E1CD6-5F8E-46DE-860E-E32894C46F28}" presName="rootComposite" presStyleCnt="0"/>
      <dgm:spPr/>
    </dgm:pt>
    <dgm:pt modelId="{D2C67FE1-2E30-4186-B0EE-3016100ACFA0}" type="pres">
      <dgm:prSet presAssocID="{9B6E1CD6-5F8E-46DE-860E-E32894C46F28}" presName="rootText" presStyleLbl="node3" presStyleIdx="0" presStyleCnt="10" custScaleX="267788" custScaleY="3846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11FC8E7-4EA9-4657-BD2F-0E51D51B503A}" type="pres">
      <dgm:prSet presAssocID="{9B6E1CD6-5F8E-46DE-860E-E32894C46F28}" presName="rootConnector" presStyleLbl="node3" presStyleIdx="0" presStyleCnt="10"/>
      <dgm:spPr/>
      <dgm:t>
        <a:bodyPr/>
        <a:lstStyle/>
        <a:p>
          <a:endParaRPr lang="es-MX"/>
        </a:p>
      </dgm:t>
    </dgm:pt>
    <dgm:pt modelId="{09B46C34-4F64-49B9-A86B-9753F86849AC}" type="pres">
      <dgm:prSet presAssocID="{9B6E1CD6-5F8E-46DE-860E-E32894C46F28}" presName="hierChild4" presStyleCnt="0"/>
      <dgm:spPr/>
    </dgm:pt>
    <dgm:pt modelId="{A3D0D251-B1D5-428E-85F4-EC371A1E0694}" type="pres">
      <dgm:prSet presAssocID="{9B6E1CD6-5F8E-46DE-860E-E32894C46F28}" presName="hierChild5" presStyleCnt="0"/>
      <dgm:spPr/>
    </dgm:pt>
    <dgm:pt modelId="{F63A228B-2B14-41F5-87D0-5D2E1F8C9BBE}" type="pres">
      <dgm:prSet presAssocID="{925263E3-F170-4D4A-9C12-DC0DD9B0F69F}" presName="Name37" presStyleLbl="parChTrans1D3" presStyleIdx="1" presStyleCnt="10"/>
      <dgm:spPr/>
      <dgm:t>
        <a:bodyPr/>
        <a:lstStyle/>
        <a:p>
          <a:endParaRPr lang="es-MX"/>
        </a:p>
      </dgm:t>
    </dgm:pt>
    <dgm:pt modelId="{EBA4053F-88A9-40F2-9C40-B08457DBDFF8}" type="pres">
      <dgm:prSet presAssocID="{33836EE9-D020-4C84-ABC4-E35E737BFF80}" presName="hierRoot2" presStyleCnt="0">
        <dgm:presLayoutVars>
          <dgm:hierBranch val="init"/>
        </dgm:presLayoutVars>
      </dgm:prSet>
      <dgm:spPr/>
    </dgm:pt>
    <dgm:pt modelId="{29BF8383-548C-4530-A8DA-FAF31B68D20C}" type="pres">
      <dgm:prSet presAssocID="{33836EE9-D020-4C84-ABC4-E35E737BFF80}" presName="rootComposite" presStyleCnt="0"/>
      <dgm:spPr/>
    </dgm:pt>
    <dgm:pt modelId="{E558C573-7F24-4607-BBE2-9A56680E9EBB}" type="pres">
      <dgm:prSet presAssocID="{33836EE9-D020-4C84-ABC4-E35E737BFF80}" presName="rootText" presStyleLbl="node3" presStyleIdx="1" presStyleCnt="10" custScaleX="267788" custScaleY="384609" custLinFactNeighborX="576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866A7AF-5C65-4576-B595-EE47C833FC6C}" type="pres">
      <dgm:prSet presAssocID="{33836EE9-D020-4C84-ABC4-E35E737BFF80}" presName="rootConnector" presStyleLbl="node3" presStyleIdx="1" presStyleCnt="10"/>
      <dgm:spPr/>
      <dgm:t>
        <a:bodyPr/>
        <a:lstStyle/>
        <a:p>
          <a:endParaRPr lang="es-MX"/>
        </a:p>
      </dgm:t>
    </dgm:pt>
    <dgm:pt modelId="{970E3FE1-5A19-4A71-B01B-FB265C9609B5}" type="pres">
      <dgm:prSet presAssocID="{33836EE9-D020-4C84-ABC4-E35E737BFF80}" presName="hierChild4" presStyleCnt="0"/>
      <dgm:spPr/>
    </dgm:pt>
    <dgm:pt modelId="{D233DE16-0E05-4958-AA55-292890D2BCD7}" type="pres">
      <dgm:prSet presAssocID="{33836EE9-D020-4C84-ABC4-E35E737BFF80}" presName="hierChild5" presStyleCnt="0"/>
      <dgm:spPr/>
    </dgm:pt>
    <dgm:pt modelId="{3DD5E854-F5B0-4F6A-AB03-69F344643256}" type="pres">
      <dgm:prSet presAssocID="{432C8D75-5F95-4DFF-9754-FB9D6A281BCB}" presName="Name37" presStyleLbl="parChTrans1D3" presStyleIdx="2" presStyleCnt="10"/>
      <dgm:spPr/>
      <dgm:t>
        <a:bodyPr/>
        <a:lstStyle/>
        <a:p>
          <a:endParaRPr lang="es-MX"/>
        </a:p>
      </dgm:t>
    </dgm:pt>
    <dgm:pt modelId="{B451AE27-516B-4B0C-BDDD-DC8643F1DBC0}" type="pres">
      <dgm:prSet presAssocID="{1F4EEA6D-73D3-4D56-B168-77156D9AFEC5}" presName="hierRoot2" presStyleCnt="0">
        <dgm:presLayoutVars>
          <dgm:hierBranch val="init"/>
        </dgm:presLayoutVars>
      </dgm:prSet>
      <dgm:spPr/>
    </dgm:pt>
    <dgm:pt modelId="{4B9CCDC9-BC58-421E-819F-355E37E3B9D7}" type="pres">
      <dgm:prSet presAssocID="{1F4EEA6D-73D3-4D56-B168-77156D9AFEC5}" presName="rootComposite" presStyleCnt="0"/>
      <dgm:spPr/>
    </dgm:pt>
    <dgm:pt modelId="{0C463381-4E2B-46F2-AD0F-BE63ADC80680}" type="pres">
      <dgm:prSet presAssocID="{1F4EEA6D-73D3-4D56-B168-77156D9AFEC5}" presName="rootText" presStyleLbl="node3" presStyleIdx="2" presStyleCnt="10" custScaleX="267788" custScaleY="384609" custLinFactNeighborX="805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8C48ABB-5853-4700-ACB4-912C5EC54D2E}" type="pres">
      <dgm:prSet presAssocID="{1F4EEA6D-73D3-4D56-B168-77156D9AFEC5}" presName="rootConnector" presStyleLbl="node3" presStyleIdx="2" presStyleCnt="10"/>
      <dgm:spPr/>
      <dgm:t>
        <a:bodyPr/>
        <a:lstStyle/>
        <a:p>
          <a:endParaRPr lang="es-MX"/>
        </a:p>
      </dgm:t>
    </dgm:pt>
    <dgm:pt modelId="{6C5B6009-0DCB-486D-B74F-2C27509D9535}" type="pres">
      <dgm:prSet presAssocID="{1F4EEA6D-73D3-4D56-B168-77156D9AFEC5}" presName="hierChild4" presStyleCnt="0"/>
      <dgm:spPr/>
    </dgm:pt>
    <dgm:pt modelId="{ABCE8AE5-7684-4DBD-8156-5526A52115F3}" type="pres">
      <dgm:prSet presAssocID="{1F4EEA6D-73D3-4D56-B168-77156D9AFEC5}" presName="hierChild5" presStyleCnt="0"/>
      <dgm:spPr/>
    </dgm:pt>
    <dgm:pt modelId="{E6388541-A9B5-424E-AE38-5D1D52D0A2B3}" type="pres">
      <dgm:prSet presAssocID="{8346DEBE-6A33-496F-B0D6-573E50DBB2D1}" presName="Name37" presStyleLbl="parChTrans1D3" presStyleIdx="3" presStyleCnt="10"/>
      <dgm:spPr/>
      <dgm:t>
        <a:bodyPr/>
        <a:lstStyle/>
        <a:p>
          <a:endParaRPr lang="es-MX"/>
        </a:p>
      </dgm:t>
    </dgm:pt>
    <dgm:pt modelId="{847DD136-57AA-48BB-920E-ABE538956576}" type="pres">
      <dgm:prSet presAssocID="{88E99D9F-8CF8-46D8-B3B2-CA89C7176CF9}" presName="hierRoot2" presStyleCnt="0">
        <dgm:presLayoutVars>
          <dgm:hierBranch val="init"/>
        </dgm:presLayoutVars>
      </dgm:prSet>
      <dgm:spPr/>
    </dgm:pt>
    <dgm:pt modelId="{38C33812-F265-4F5D-8CA1-5FC8734CEFEB}" type="pres">
      <dgm:prSet presAssocID="{88E99D9F-8CF8-46D8-B3B2-CA89C7176CF9}" presName="rootComposite" presStyleCnt="0"/>
      <dgm:spPr/>
    </dgm:pt>
    <dgm:pt modelId="{91B1A906-A174-4FCE-94A0-2B386BD5C5CD}" type="pres">
      <dgm:prSet presAssocID="{88E99D9F-8CF8-46D8-B3B2-CA89C7176CF9}" presName="rootText" presStyleLbl="node3" presStyleIdx="3" presStyleCnt="10" custScaleX="267788" custScaleY="384609" custLinFactX="17327" custLinFactNeighborX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0500658-3D1B-44F9-97F9-387278427810}" type="pres">
      <dgm:prSet presAssocID="{88E99D9F-8CF8-46D8-B3B2-CA89C7176CF9}" presName="rootConnector" presStyleLbl="node3" presStyleIdx="3" presStyleCnt="10"/>
      <dgm:spPr/>
      <dgm:t>
        <a:bodyPr/>
        <a:lstStyle/>
        <a:p>
          <a:endParaRPr lang="es-MX"/>
        </a:p>
      </dgm:t>
    </dgm:pt>
    <dgm:pt modelId="{BCDD03F4-7FAF-4865-8F66-C602D8DE8D52}" type="pres">
      <dgm:prSet presAssocID="{88E99D9F-8CF8-46D8-B3B2-CA89C7176CF9}" presName="hierChild4" presStyleCnt="0"/>
      <dgm:spPr/>
    </dgm:pt>
    <dgm:pt modelId="{80981F38-0C89-4F68-92D9-D0A4BF0A7851}" type="pres">
      <dgm:prSet presAssocID="{88E99D9F-8CF8-46D8-B3B2-CA89C7176CF9}" presName="hierChild5" presStyleCnt="0"/>
      <dgm:spPr/>
    </dgm:pt>
    <dgm:pt modelId="{BA419A59-45F3-467C-A25F-3E810577D998}" type="pres">
      <dgm:prSet presAssocID="{FE285AD9-26E5-4A95-A8C3-30AFA441872B}" presName="Name37" presStyleLbl="parChTrans1D3" presStyleIdx="4" presStyleCnt="10"/>
      <dgm:spPr/>
      <dgm:t>
        <a:bodyPr/>
        <a:lstStyle/>
        <a:p>
          <a:endParaRPr lang="es-MX"/>
        </a:p>
      </dgm:t>
    </dgm:pt>
    <dgm:pt modelId="{AFEE32D2-1F7C-4516-B9A2-DEB9D554CA48}" type="pres">
      <dgm:prSet presAssocID="{86AE1AE6-1CE8-45E1-867C-6044D32EE0ED}" presName="hierRoot2" presStyleCnt="0">
        <dgm:presLayoutVars>
          <dgm:hierBranch val="init"/>
        </dgm:presLayoutVars>
      </dgm:prSet>
      <dgm:spPr/>
    </dgm:pt>
    <dgm:pt modelId="{09251B02-438C-4C44-B3E0-28C31312EEE7}" type="pres">
      <dgm:prSet presAssocID="{86AE1AE6-1CE8-45E1-867C-6044D32EE0ED}" presName="rootComposite" presStyleCnt="0"/>
      <dgm:spPr/>
    </dgm:pt>
    <dgm:pt modelId="{F6337BF7-C317-496C-AC73-79C43E7B5C5E}" type="pres">
      <dgm:prSet presAssocID="{86AE1AE6-1CE8-45E1-867C-6044D32EE0ED}" presName="rootText" presStyleLbl="node3" presStyleIdx="4" presStyleCnt="10" custScaleX="267788" custScaleY="384609" custLinFactX="36180" custLinFactNeighborX="100000" custLinFactNeighborY="-99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DBAD3D-32A9-49F2-BAE2-FCBEAFB0ABAF}" type="pres">
      <dgm:prSet presAssocID="{86AE1AE6-1CE8-45E1-867C-6044D32EE0ED}" presName="rootConnector" presStyleLbl="node3" presStyleIdx="4" presStyleCnt="10"/>
      <dgm:spPr/>
      <dgm:t>
        <a:bodyPr/>
        <a:lstStyle/>
        <a:p>
          <a:endParaRPr lang="es-MX"/>
        </a:p>
      </dgm:t>
    </dgm:pt>
    <dgm:pt modelId="{603BB8C9-F2E1-4DB4-86CD-23FF0D9D8F66}" type="pres">
      <dgm:prSet presAssocID="{86AE1AE6-1CE8-45E1-867C-6044D32EE0ED}" presName="hierChild4" presStyleCnt="0"/>
      <dgm:spPr/>
    </dgm:pt>
    <dgm:pt modelId="{EC061E69-EB41-4214-A17D-9AFFF9DC3ABD}" type="pres">
      <dgm:prSet presAssocID="{86AE1AE6-1CE8-45E1-867C-6044D32EE0ED}" presName="hierChild5" presStyleCnt="0"/>
      <dgm:spPr/>
    </dgm:pt>
    <dgm:pt modelId="{B2994F03-D6C9-4DF3-B7C2-56BEDC15A91A}" type="pres">
      <dgm:prSet presAssocID="{2EF2387E-8E97-48D1-AB00-BF3F67F7AC53}" presName="Name111" presStyleLbl="parChTrans1D4" presStyleIdx="0" presStyleCnt="2" custSzX="136257" custSzY="644138"/>
      <dgm:spPr/>
      <dgm:t>
        <a:bodyPr/>
        <a:lstStyle/>
        <a:p>
          <a:endParaRPr lang="es-MX"/>
        </a:p>
      </dgm:t>
    </dgm:pt>
    <dgm:pt modelId="{CA9A2FA2-C5CC-40E2-BAA1-F0978482FC70}" type="pres">
      <dgm:prSet presAssocID="{429E9A3B-4324-4BBB-9F41-371BC89C3447}" presName="hierRoot3" presStyleCnt="0">
        <dgm:presLayoutVars>
          <dgm:hierBranch val="init"/>
        </dgm:presLayoutVars>
      </dgm:prSet>
      <dgm:spPr/>
    </dgm:pt>
    <dgm:pt modelId="{496110B3-C6C4-463F-8632-0F1C9E52F19F}" type="pres">
      <dgm:prSet presAssocID="{429E9A3B-4324-4BBB-9F41-371BC89C3447}" presName="rootComposite3" presStyleCnt="0"/>
      <dgm:spPr/>
    </dgm:pt>
    <dgm:pt modelId="{BC1BB7F7-21F5-46BB-9E9C-DC59594C32C6}" type="pres">
      <dgm:prSet presAssocID="{429E9A3B-4324-4BBB-9F41-371BC89C3447}" presName="rootText3" presStyleLbl="asst3" presStyleIdx="0" presStyleCnt="2" custScaleX="267788" custScaleY="384609" custLinFactX="52823" custLinFactY="198479" custLinFactNeighborX="100000" custLinFactNeighborY="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78374B-4DE7-4082-8580-927EE654A4EB}" type="pres">
      <dgm:prSet presAssocID="{429E9A3B-4324-4BBB-9F41-371BC89C3447}" presName="rootConnector3" presStyleLbl="asst3" presStyleIdx="0" presStyleCnt="2"/>
      <dgm:spPr/>
      <dgm:t>
        <a:bodyPr/>
        <a:lstStyle/>
        <a:p>
          <a:endParaRPr lang="es-MX"/>
        </a:p>
      </dgm:t>
    </dgm:pt>
    <dgm:pt modelId="{92071744-E26E-4011-A835-2B961FAA999E}" type="pres">
      <dgm:prSet presAssocID="{429E9A3B-4324-4BBB-9F41-371BC89C3447}" presName="hierChild6" presStyleCnt="0"/>
      <dgm:spPr/>
    </dgm:pt>
    <dgm:pt modelId="{9F19B709-2687-49F9-BCDD-809A31FC1632}" type="pres">
      <dgm:prSet presAssocID="{429E9A3B-4324-4BBB-9F41-371BC89C3447}" presName="hierChild7" presStyleCnt="0"/>
      <dgm:spPr/>
    </dgm:pt>
    <dgm:pt modelId="{16CA467D-1D76-4CF4-A4E4-8C8B189F46F4}" type="pres">
      <dgm:prSet presAssocID="{A5086F91-E842-463D-940A-99566D318BBE}" presName="Name37" presStyleLbl="parChTrans1D3" presStyleIdx="5" presStyleCnt="10"/>
      <dgm:spPr/>
      <dgm:t>
        <a:bodyPr/>
        <a:lstStyle/>
        <a:p>
          <a:endParaRPr lang="es-MX"/>
        </a:p>
      </dgm:t>
    </dgm:pt>
    <dgm:pt modelId="{7D073D74-B790-48F1-8BA3-EB369E3BB0BE}" type="pres">
      <dgm:prSet presAssocID="{04487BE1-B0BD-41E3-8B60-B116857C4BF0}" presName="hierRoot2" presStyleCnt="0">
        <dgm:presLayoutVars>
          <dgm:hierBranch val="init"/>
        </dgm:presLayoutVars>
      </dgm:prSet>
      <dgm:spPr/>
    </dgm:pt>
    <dgm:pt modelId="{B77E44BA-D01B-4CD0-87C9-86102380AF07}" type="pres">
      <dgm:prSet presAssocID="{04487BE1-B0BD-41E3-8B60-B116857C4BF0}" presName="rootComposite" presStyleCnt="0"/>
      <dgm:spPr/>
    </dgm:pt>
    <dgm:pt modelId="{FABDBC55-31BC-4F52-B28B-56D00D78B662}" type="pres">
      <dgm:prSet presAssocID="{04487BE1-B0BD-41E3-8B60-B116857C4BF0}" presName="rootText" presStyleLbl="node3" presStyleIdx="5" presStyleCnt="10" custScaleX="267788" custScaleY="384609" custLinFactX="55034" custLinFactNeighborX="100000" custLinFactNeighborY="-99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9788B27-3FC8-4D52-9A9E-7AD301FD9041}" type="pres">
      <dgm:prSet presAssocID="{04487BE1-B0BD-41E3-8B60-B116857C4BF0}" presName="rootConnector" presStyleLbl="node3" presStyleIdx="5" presStyleCnt="10"/>
      <dgm:spPr/>
      <dgm:t>
        <a:bodyPr/>
        <a:lstStyle/>
        <a:p>
          <a:endParaRPr lang="es-MX"/>
        </a:p>
      </dgm:t>
    </dgm:pt>
    <dgm:pt modelId="{F335444B-1D05-4FC9-8729-E303742D9D39}" type="pres">
      <dgm:prSet presAssocID="{04487BE1-B0BD-41E3-8B60-B116857C4BF0}" presName="hierChild4" presStyleCnt="0"/>
      <dgm:spPr/>
    </dgm:pt>
    <dgm:pt modelId="{641BAA96-6AA0-4F87-A158-C3964B30C90F}" type="pres">
      <dgm:prSet presAssocID="{04487BE1-B0BD-41E3-8B60-B116857C4BF0}" presName="hierChild5" presStyleCnt="0"/>
      <dgm:spPr/>
    </dgm:pt>
    <dgm:pt modelId="{917AEB3F-BCE4-4551-9EF0-CCA774DF12A3}" type="pres">
      <dgm:prSet presAssocID="{985342F3-9136-482C-B236-2FE59B921467}" presName="Name111" presStyleLbl="parChTrans1D4" presStyleIdx="1" presStyleCnt="2" custSzX="136257" custSzY="644138"/>
      <dgm:spPr/>
      <dgm:t>
        <a:bodyPr/>
        <a:lstStyle/>
        <a:p>
          <a:endParaRPr lang="es-MX"/>
        </a:p>
      </dgm:t>
    </dgm:pt>
    <dgm:pt modelId="{223EEC07-5E34-450A-B414-46803610A409}" type="pres">
      <dgm:prSet presAssocID="{DEF0D980-D26D-4D57-A3EB-406F0EF903DF}" presName="hierRoot3" presStyleCnt="0">
        <dgm:presLayoutVars>
          <dgm:hierBranch val="init"/>
        </dgm:presLayoutVars>
      </dgm:prSet>
      <dgm:spPr/>
    </dgm:pt>
    <dgm:pt modelId="{B7DCEBB1-AEFB-40BB-8253-C70A5E976A3E}" type="pres">
      <dgm:prSet presAssocID="{DEF0D980-D26D-4D57-A3EB-406F0EF903DF}" presName="rootComposite3" presStyleCnt="0"/>
      <dgm:spPr/>
    </dgm:pt>
    <dgm:pt modelId="{420ECB9D-160B-4597-9835-29AEF53C6B9C}" type="pres">
      <dgm:prSet presAssocID="{DEF0D980-D26D-4D57-A3EB-406F0EF903DF}" presName="rootText3" presStyleLbl="asst3" presStyleIdx="1" presStyleCnt="2" custScaleX="267788" custScaleY="384609" custLinFactX="100000" custLinFactY="198479" custLinFactNeighborX="181549" custLinFactNeighborY="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2E9ECD-1250-4C01-BCD9-D9238223BE3B}" type="pres">
      <dgm:prSet presAssocID="{DEF0D980-D26D-4D57-A3EB-406F0EF903DF}" presName="rootConnector3" presStyleLbl="asst3" presStyleIdx="1" presStyleCnt="2"/>
      <dgm:spPr/>
      <dgm:t>
        <a:bodyPr/>
        <a:lstStyle/>
        <a:p>
          <a:endParaRPr lang="es-MX"/>
        </a:p>
      </dgm:t>
    </dgm:pt>
    <dgm:pt modelId="{12DBA745-9472-433A-BF1D-F16D37DE39CB}" type="pres">
      <dgm:prSet presAssocID="{DEF0D980-D26D-4D57-A3EB-406F0EF903DF}" presName="hierChild6" presStyleCnt="0"/>
      <dgm:spPr/>
    </dgm:pt>
    <dgm:pt modelId="{CCB9E961-A1BD-4291-8226-116A28FF2A6B}" type="pres">
      <dgm:prSet presAssocID="{DEF0D980-D26D-4D57-A3EB-406F0EF903DF}" presName="hierChild7" presStyleCnt="0"/>
      <dgm:spPr/>
    </dgm:pt>
    <dgm:pt modelId="{15A84A98-BFC2-4DA6-A3AC-3F9BB3C786A9}" type="pres">
      <dgm:prSet presAssocID="{117F43FA-5FBC-4725-A25F-9C8CB9EBE866}" presName="Name37" presStyleLbl="parChTrans1D3" presStyleIdx="6" presStyleCnt="10"/>
      <dgm:spPr/>
      <dgm:t>
        <a:bodyPr/>
        <a:lstStyle/>
        <a:p>
          <a:endParaRPr lang="es-MX"/>
        </a:p>
      </dgm:t>
    </dgm:pt>
    <dgm:pt modelId="{4BAEB94F-F69A-4E18-952D-B6ED5C7AABE2}" type="pres">
      <dgm:prSet presAssocID="{5586F566-E250-4C41-9AAA-620128885673}" presName="hierRoot2" presStyleCnt="0">
        <dgm:presLayoutVars>
          <dgm:hierBranch val="init"/>
        </dgm:presLayoutVars>
      </dgm:prSet>
      <dgm:spPr/>
    </dgm:pt>
    <dgm:pt modelId="{1F87A23B-88BE-4FBC-BC10-CC34721F9A3B}" type="pres">
      <dgm:prSet presAssocID="{5586F566-E250-4C41-9AAA-620128885673}" presName="rootComposite" presStyleCnt="0"/>
      <dgm:spPr/>
    </dgm:pt>
    <dgm:pt modelId="{A08F3981-2693-4210-8779-F41E509C63CB}" type="pres">
      <dgm:prSet presAssocID="{5586F566-E250-4C41-9AAA-620128885673}" presName="rootText" presStyleLbl="node3" presStyleIdx="6" presStyleCnt="10" custScaleX="267788" custScaleY="384609" custLinFactX="77983" custLinFactNeighborX="100000" custLinFactNeighborY="-99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EE6C51-0503-4FE6-BA6D-F80773460D37}" type="pres">
      <dgm:prSet presAssocID="{5586F566-E250-4C41-9AAA-620128885673}" presName="rootConnector" presStyleLbl="node3" presStyleIdx="6" presStyleCnt="10"/>
      <dgm:spPr/>
      <dgm:t>
        <a:bodyPr/>
        <a:lstStyle/>
        <a:p>
          <a:endParaRPr lang="es-MX"/>
        </a:p>
      </dgm:t>
    </dgm:pt>
    <dgm:pt modelId="{8475836E-C540-4754-803D-0E73AF7CF305}" type="pres">
      <dgm:prSet presAssocID="{5586F566-E250-4C41-9AAA-620128885673}" presName="hierChild4" presStyleCnt="0"/>
      <dgm:spPr/>
    </dgm:pt>
    <dgm:pt modelId="{5C0459AE-F734-4479-8DD3-3A45E6AD8BA8}" type="pres">
      <dgm:prSet presAssocID="{5586F566-E250-4C41-9AAA-620128885673}" presName="hierChild5" presStyleCnt="0"/>
      <dgm:spPr/>
    </dgm:pt>
    <dgm:pt modelId="{A9903A8F-C27B-4931-8F2A-60EE7B9658E9}" type="pres">
      <dgm:prSet presAssocID="{F0402CE9-F038-498A-8CE8-E87EE772C88B}" presName="Name37" presStyleLbl="parChTrans1D3" presStyleIdx="7" presStyleCnt="10"/>
      <dgm:spPr/>
      <dgm:t>
        <a:bodyPr/>
        <a:lstStyle/>
        <a:p>
          <a:endParaRPr lang="es-MX"/>
        </a:p>
      </dgm:t>
    </dgm:pt>
    <dgm:pt modelId="{A6311077-5474-42A7-B0F3-AA7FB75D39FA}" type="pres">
      <dgm:prSet presAssocID="{CF90DB88-DF14-4673-AC5F-D1C9C5E209BB}" presName="hierRoot2" presStyleCnt="0">
        <dgm:presLayoutVars>
          <dgm:hierBranch val="init"/>
        </dgm:presLayoutVars>
      </dgm:prSet>
      <dgm:spPr/>
    </dgm:pt>
    <dgm:pt modelId="{A5AE0FF5-E80F-4BFF-9C0E-43AE0F3EAF56}" type="pres">
      <dgm:prSet presAssocID="{CF90DB88-DF14-4673-AC5F-D1C9C5E209BB}" presName="rootComposite" presStyleCnt="0"/>
      <dgm:spPr/>
    </dgm:pt>
    <dgm:pt modelId="{A2E740ED-5365-4BD8-AB09-C6D2F4719FDE}" type="pres">
      <dgm:prSet presAssocID="{CF90DB88-DF14-4673-AC5F-D1C9C5E209BB}" presName="rootText" presStyleLbl="node3" presStyleIdx="7" presStyleCnt="10" custScaleX="267788" custScaleY="384609" custLinFactX="100000" custLinFactNeighborX="118811" custLinFactNeighborY="-99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B5AD83-0F62-432F-BC01-B74D0931754D}" type="pres">
      <dgm:prSet presAssocID="{CF90DB88-DF14-4673-AC5F-D1C9C5E209BB}" presName="rootConnector" presStyleLbl="node3" presStyleIdx="7" presStyleCnt="10"/>
      <dgm:spPr/>
      <dgm:t>
        <a:bodyPr/>
        <a:lstStyle/>
        <a:p>
          <a:endParaRPr lang="es-MX"/>
        </a:p>
      </dgm:t>
    </dgm:pt>
    <dgm:pt modelId="{8128D216-688B-40E8-890C-A12E02E1D504}" type="pres">
      <dgm:prSet presAssocID="{CF90DB88-DF14-4673-AC5F-D1C9C5E209BB}" presName="hierChild4" presStyleCnt="0"/>
      <dgm:spPr/>
    </dgm:pt>
    <dgm:pt modelId="{93F99612-1D84-407D-B670-27F884304AE1}" type="pres">
      <dgm:prSet presAssocID="{CF90DB88-DF14-4673-AC5F-D1C9C5E209BB}" presName="hierChild5" presStyleCnt="0"/>
      <dgm:spPr/>
    </dgm:pt>
    <dgm:pt modelId="{0FF07857-0ADA-45AA-8FBF-AFD4F09FEC7D}" type="pres">
      <dgm:prSet presAssocID="{ADEB093D-1816-4AED-ADAE-9C770C853955}" presName="Name37" presStyleLbl="parChTrans1D3" presStyleIdx="8" presStyleCnt="10"/>
      <dgm:spPr/>
      <dgm:t>
        <a:bodyPr/>
        <a:lstStyle/>
        <a:p>
          <a:endParaRPr lang="es-MX"/>
        </a:p>
      </dgm:t>
    </dgm:pt>
    <dgm:pt modelId="{73D60F7B-884B-453E-9451-C5622F114424}" type="pres">
      <dgm:prSet presAssocID="{33544144-A801-4BF5-B186-CBE50AC180A8}" presName="hierRoot2" presStyleCnt="0">
        <dgm:presLayoutVars>
          <dgm:hierBranch val="init"/>
        </dgm:presLayoutVars>
      </dgm:prSet>
      <dgm:spPr/>
    </dgm:pt>
    <dgm:pt modelId="{654A4D6E-D2F0-4017-8A00-98EA9E8DAF61}" type="pres">
      <dgm:prSet presAssocID="{33544144-A801-4BF5-B186-CBE50AC180A8}" presName="rootComposite" presStyleCnt="0"/>
      <dgm:spPr/>
    </dgm:pt>
    <dgm:pt modelId="{93352357-6A9B-4D34-A9AB-EF35A1CE3381}" type="pres">
      <dgm:prSet presAssocID="{33544144-A801-4BF5-B186-CBE50AC180A8}" presName="rootText" presStyleLbl="node3" presStyleIdx="8" presStyleCnt="10" custScaleX="267788" custScaleY="384609" custLinFactX="100000" custLinFactNeighborX="133560" custLinFactNeighborY="-99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815DDE8-1DC6-4539-811E-AB406338D392}" type="pres">
      <dgm:prSet presAssocID="{33544144-A801-4BF5-B186-CBE50AC180A8}" presName="rootConnector" presStyleLbl="node3" presStyleIdx="8" presStyleCnt="10"/>
      <dgm:spPr/>
      <dgm:t>
        <a:bodyPr/>
        <a:lstStyle/>
        <a:p>
          <a:endParaRPr lang="es-MX"/>
        </a:p>
      </dgm:t>
    </dgm:pt>
    <dgm:pt modelId="{2738FDD2-2E53-4BAE-B416-FE1EEFAA03EC}" type="pres">
      <dgm:prSet presAssocID="{33544144-A801-4BF5-B186-CBE50AC180A8}" presName="hierChild4" presStyleCnt="0"/>
      <dgm:spPr/>
    </dgm:pt>
    <dgm:pt modelId="{D6B2BB2D-5071-4BFA-B8B2-5860FF3E7B7D}" type="pres">
      <dgm:prSet presAssocID="{33544144-A801-4BF5-B186-CBE50AC180A8}" presName="hierChild5" presStyleCnt="0"/>
      <dgm:spPr/>
    </dgm:pt>
    <dgm:pt modelId="{4A8A599D-587B-4417-904D-E6F303BC6C1D}" type="pres">
      <dgm:prSet presAssocID="{47212B1C-49FC-4BF5-A096-086FB7CA48EA}" presName="Name37" presStyleLbl="parChTrans1D3" presStyleIdx="9" presStyleCnt="10"/>
      <dgm:spPr/>
      <dgm:t>
        <a:bodyPr/>
        <a:lstStyle/>
        <a:p>
          <a:endParaRPr lang="es-MX"/>
        </a:p>
      </dgm:t>
    </dgm:pt>
    <dgm:pt modelId="{3DCF95C0-38A4-4864-AA97-D6EA43E1F353}" type="pres">
      <dgm:prSet presAssocID="{8CA64271-FE22-4B75-9882-6AE9A0DCE9A4}" presName="hierRoot2" presStyleCnt="0">
        <dgm:presLayoutVars>
          <dgm:hierBranch val="init"/>
        </dgm:presLayoutVars>
      </dgm:prSet>
      <dgm:spPr/>
    </dgm:pt>
    <dgm:pt modelId="{AE5517DC-4265-45EF-8D8C-52598B70481F}" type="pres">
      <dgm:prSet presAssocID="{8CA64271-FE22-4B75-9882-6AE9A0DCE9A4}" presName="rootComposite" presStyleCnt="0"/>
      <dgm:spPr/>
    </dgm:pt>
    <dgm:pt modelId="{25D84BA0-B79C-4850-9932-1BEF30BF4854}" type="pres">
      <dgm:prSet presAssocID="{8CA64271-FE22-4B75-9882-6AE9A0DCE9A4}" presName="rootText" presStyleLbl="node3" presStyleIdx="9" presStyleCnt="10" custScaleX="354285" custScaleY="392093" custLinFactX="-329887" custLinFactY="-400000" custLinFactNeighborX="-400000" custLinFactNeighborY="-4103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563F08D-E22F-4389-9666-7E898C9FFB44}" type="pres">
      <dgm:prSet presAssocID="{8CA64271-FE22-4B75-9882-6AE9A0DCE9A4}" presName="rootConnector" presStyleLbl="node3" presStyleIdx="9" presStyleCnt="10"/>
      <dgm:spPr/>
      <dgm:t>
        <a:bodyPr/>
        <a:lstStyle/>
        <a:p>
          <a:endParaRPr lang="es-MX"/>
        </a:p>
      </dgm:t>
    </dgm:pt>
    <dgm:pt modelId="{C4DFA526-F772-4BED-BB37-D44BD31D5D95}" type="pres">
      <dgm:prSet presAssocID="{8CA64271-FE22-4B75-9882-6AE9A0DCE9A4}" presName="hierChild4" presStyleCnt="0"/>
      <dgm:spPr/>
    </dgm:pt>
    <dgm:pt modelId="{B1E13CEC-29A1-400F-B2BE-0F4C72F5D62B}" type="pres">
      <dgm:prSet presAssocID="{8CA64271-FE22-4B75-9882-6AE9A0DCE9A4}" presName="hierChild5" presStyleCnt="0"/>
      <dgm:spPr/>
    </dgm:pt>
    <dgm:pt modelId="{BE237E26-D472-4658-AD3A-6738A98BE8B2}" type="pres">
      <dgm:prSet presAssocID="{E80C0EF4-E6A9-4364-B168-4690DDFDCAC8}" presName="hierChild5" presStyleCnt="0"/>
      <dgm:spPr/>
    </dgm:pt>
    <dgm:pt modelId="{C770A429-021D-475B-9711-A9EAFF3509E1}" type="pres">
      <dgm:prSet presAssocID="{A6EB6D70-1618-465B-BDF5-27FC61C9D7EF}" presName="hierChild3" presStyleCnt="0"/>
      <dgm:spPr/>
    </dgm:pt>
    <dgm:pt modelId="{1BE1E579-675F-4A5C-BC97-61F14D62E181}" type="pres">
      <dgm:prSet presAssocID="{2EB6203A-61A7-4109-BCD9-3408815A0738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86FB1B0-4798-46A5-A0A2-2A40F68DD070}" type="pres">
      <dgm:prSet presAssocID="{62C124E7-DA4D-4885-BEC3-BEBA48134A29}" presName="hierRoot3" presStyleCnt="0">
        <dgm:presLayoutVars>
          <dgm:hierBranch val="init"/>
        </dgm:presLayoutVars>
      </dgm:prSet>
      <dgm:spPr/>
    </dgm:pt>
    <dgm:pt modelId="{E334B34A-5709-4904-BE97-85ED1CDF4C63}" type="pres">
      <dgm:prSet presAssocID="{62C124E7-DA4D-4885-BEC3-BEBA48134A29}" presName="rootComposite3" presStyleCnt="0"/>
      <dgm:spPr/>
    </dgm:pt>
    <dgm:pt modelId="{49EE4344-EE33-4244-8354-FC32E19B0561}" type="pres">
      <dgm:prSet presAssocID="{62C124E7-DA4D-4885-BEC3-BEBA48134A29}" presName="rootText3" presStyleLbl="asst1" presStyleIdx="0" presStyleCnt="1" custScaleX="415166" custScaleY="285500" custLinFactX="-290260" custLinFactY="-229117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E62BB1-FC1E-4689-BB1E-0D791068DD36}" type="pres">
      <dgm:prSet presAssocID="{62C124E7-DA4D-4885-BEC3-BEBA48134A29}" presName="rootConnector3" presStyleLbl="asst1" presStyleIdx="0" presStyleCnt="1"/>
      <dgm:spPr/>
      <dgm:t>
        <a:bodyPr/>
        <a:lstStyle/>
        <a:p>
          <a:endParaRPr lang="es-MX"/>
        </a:p>
      </dgm:t>
    </dgm:pt>
    <dgm:pt modelId="{0D8F2493-453B-4A36-AB16-8867145C8068}" type="pres">
      <dgm:prSet presAssocID="{62C124E7-DA4D-4885-BEC3-BEBA48134A29}" presName="hierChild6" presStyleCnt="0"/>
      <dgm:spPr/>
    </dgm:pt>
    <dgm:pt modelId="{BB69FD97-D16F-43B6-ADAD-D4F8AC0AA4F0}" type="pres">
      <dgm:prSet presAssocID="{62C124E7-DA4D-4885-BEC3-BEBA48134A29}" presName="hierChild7" presStyleCnt="0"/>
      <dgm:spPr/>
    </dgm:pt>
  </dgm:ptLst>
  <dgm:cxnLst>
    <dgm:cxn modelId="{2380EA00-6EF6-4FD9-AE60-9EFEC0C90FD6}" type="presOf" srcId="{04487BE1-B0BD-41E3-8B60-B116857C4BF0}" destId="{29788B27-3FC8-4D52-9A9E-7AD301FD9041}" srcOrd="1" destOrd="0" presId="urn:microsoft.com/office/officeart/2005/8/layout/orgChart1"/>
    <dgm:cxn modelId="{0343BB9C-3215-4FAC-AF9E-F15CB85CD59E}" type="presOf" srcId="{33836EE9-D020-4C84-ABC4-E35E737BFF80}" destId="{B866A7AF-5C65-4576-B595-EE47C833FC6C}" srcOrd="1" destOrd="0" presId="urn:microsoft.com/office/officeart/2005/8/layout/orgChart1"/>
    <dgm:cxn modelId="{8FB714A7-38A8-4142-869B-0A370167AF6A}" type="presOf" srcId="{F0402CE9-F038-498A-8CE8-E87EE772C88B}" destId="{A9903A8F-C27B-4931-8F2A-60EE7B9658E9}" srcOrd="0" destOrd="0" presId="urn:microsoft.com/office/officeart/2005/8/layout/orgChart1"/>
    <dgm:cxn modelId="{0CA536A0-B1C8-4128-B4CD-080CC37CF077}" type="presOf" srcId="{A5086F91-E842-463D-940A-99566D318BBE}" destId="{16CA467D-1D76-4CF4-A4E4-8C8B189F46F4}" srcOrd="0" destOrd="0" presId="urn:microsoft.com/office/officeart/2005/8/layout/orgChart1"/>
    <dgm:cxn modelId="{5AC9406F-F884-4E43-A993-3545DBFD067E}" type="presOf" srcId="{432C8D75-5F95-4DFF-9754-FB9D6A281BCB}" destId="{3DD5E854-F5B0-4F6A-AB03-69F344643256}" srcOrd="0" destOrd="0" presId="urn:microsoft.com/office/officeart/2005/8/layout/orgChart1"/>
    <dgm:cxn modelId="{8BD5CEF9-A31D-44E0-AC88-5056D6E646CA}" type="presOf" srcId="{88E99D9F-8CF8-46D8-B3B2-CA89C7176CF9}" destId="{50500658-3D1B-44F9-97F9-387278427810}" srcOrd="1" destOrd="0" presId="urn:microsoft.com/office/officeart/2005/8/layout/orgChart1"/>
    <dgm:cxn modelId="{73920875-161D-4F27-86ED-2567DDA3B113}" type="presOf" srcId="{5586F566-E250-4C41-9AAA-620128885673}" destId="{F2EE6C51-0503-4FE6-BA6D-F80773460D37}" srcOrd="1" destOrd="0" presId="urn:microsoft.com/office/officeart/2005/8/layout/orgChart1"/>
    <dgm:cxn modelId="{AF7E4579-EF09-4623-A180-DED63E8EC904}" srcId="{E80C0EF4-E6A9-4364-B168-4690DDFDCAC8}" destId="{8CA64271-FE22-4B75-9882-6AE9A0DCE9A4}" srcOrd="9" destOrd="0" parTransId="{47212B1C-49FC-4BF5-A096-086FB7CA48EA}" sibTransId="{F128340B-DC46-4EF7-A0AA-A35A3FD9B547}"/>
    <dgm:cxn modelId="{F14ADD72-7865-486A-AC8C-94919515870D}" type="presOf" srcId="{2EF2387E-8E97-48D1-AB00-BF3F67F7AC53}" destId="{B2994F03-D6C9-4DF3-B7C2-56BEDC15A91A}" srcOrd="0" destOrd="0" presId="urn:microsoft.com/office/officeart/2005/8/layout/orgChart1"/>
    <dgm:cxn modelId="{9798F859-349F-49C6-AB5C-93239502FF68}" type="presOf" srcId="{E80C0EF4-E6A9-4364-B168-4690DDFDCAC8}" destId="{1EB98F84-E548-4548-8BBF-503880AB34C4}" srcOrd="1" destOrd="0" presId="urn:microsoft.com/office/officeart/2005/8/layout/orgChart1"/>
    <dgm:cxn modelId="{D0412AB4-9234-44A0-9EC1-9DAB89B13382}" type="presOf" srcId="{8CA64271-FE22-4B75-9882-6AE9A0DCE9A4}" destId="{25D84BA0-B79C-4850-9932-1BEF30BF4854}" srcOrd="0" destOrd="0" presId="urn:microsoft.com/office/officeart/2005/8/layout/orgChart1"/>
    <dgm:cxn modelId="{8FE67A76-882E-445C-B201-F243BA996527}" type="presOf" srcId="{A6EB6D70-1618-465B-BDF5-27FC61C9D7EF}" destId="{7E9057F6-5981-46A6-9394-235060223A4D}" srcOrd="1" destOrd="0" presId="urn:microsoft.com/office/officeart/2005/8/layout/orgChart1"/>
    <dgm:cxn modelId="{86A29A4B-D352-4BFC-8834-51B13875F8E2}" type="presOf" srcId="{8BA07986-EEFF-4E60-B98B-1DACA773A5B5}" destId="{BC76E5E3-77D2-4E7C-87CD-A12C44563C99}" srcOrd="0" destOrd="0" presId="urn:microsoft.com/office/officeart/2005/8/layout/orgChart1"/>
    <dgm:cxn modelId="{28402890-CA7D-4B61-8CF0-402EAB902FB1}" srcId="{E80C0EF4-E6A9-4364-B168-4690DDFDCAC8}" destId="{33544144-A801-4BF5-B186-CBE50AC180A8}" srcOrd="8" destOrd="0" parTransId="{ADEB093D-1816-4AED-ADAE-9C770C853955}" sibTransId="{02C96235-473D-4776-A23A-F47A866EB169}"/>
    <dgm:cxn modelId="{C1689478-4AA7-439E-803B-7AD1B6A52543}" type="presOf" srcId="{1F4EEA6D-73D3-4D56-B168-77156D9AFEC5}" destId="{0C463381-4E2B-46F2-AD0F-BE63ADC80680}" srcOrd="0" destOrd="0" presId="urn:microsoft.com/office/officeart/2005/8/layout/orgChart1"/>
    <dgm:cxn modelId="{1F7F2AB9-F252-48A0-B3DB-3EBF30C430DE}" type="presOf" srcId="{5586F566-E250-4C41-9AAA-620128885673}" destId="{A08F3981-2693-4210-8779-F41E509C63CB}" srcOrd="0" destOrd="0" presId="urn:microsoft.com/office/officeart/2005/8/layout/orgChart1"/>
    <dgm:cxn modelId="{422A5CEE-5078-4646-92C3-41C9574C8776}" type="presOf" srcId="{9B6E1CD6-5F8E-46DE-860E-E32894C46F28}" destId="{B11FC8E7-4EA9-4657-BD2F-0E51D51B503A}" srcOrd="1" destOrd="0" presId="urn:microsoft.com/office/officeart/2005/8/layout/orgChart1"/>
    <dgm:cxn modelId="{DE1382C7-3DF7-4908-995E-2CD9A8E6F1BF}" type="presOf" srcId="{DEF0D980-D26D-4D57-A3EB-406F0EF903DF}" destId="{772E9ECD-1250-4C01-BCD9-D9238223BE3B}" srcOrd="1" destOrd="0" presId="urn:microsoft.com/office/officeart/2005/8/layout/orgChart1"/>
    <dgm:cxn modelId="{634F7383-BFA0-42AA-BF62-6459966B4D64}" type="presOf" srcId="{62C124E7-DA4D-4885-BEC3-BEBA48134A29}" destId="{E7E62BB1-FC1E-4689-BB1E-0D791068DD36}" srcOrd="1" destOrd="0" presId="urn:microsoft.com/office/officeart/2005/8/layout/orgChart1"/>
    <dgm:cxn modelId="{51A8C379-70D6-4E68-A135-880C7BF725C1}" type="presOf" srcId="{117F43FA-5FBC-4725-A25F-9C8CB9EBE866}" destId="{15A84A98-BFC2-4DA6-A3AC-3F9BB3C786A9}" srcOrd="0" destOrd="0" presId="urn:microsoft.com/office/officeart/2005/8/layout/orgChart1"/>
    <dgm:cxn modelId="{F47E6720-FEDA-498D-B5E5-AFFE9ECF7AEE}" type="presOf" srcId="{88E99D9F-8CF8-46D8-B3B2-CA89C7176CF9}" destId="{91B1A906-A174-4FCE-94A0-2B386BD5C5CD}" srcOrd="0" destOrd="0" presId="urn:microsoft.com/office/officeart/2005/8/layout/orgChart1"/>
    <dgm:cxn modelId="{A6D55306-069A-41E9-8D8B-C841B5933D19}" type="presOf" srcId="{D910D579-8B82-4389-981C-276DAE939081}" destId="{30E79C8C-9F46-422F-9033-039DA499A488}" srcOrd="0" destOrd="0" presId="urn:microsoft.com/office/officeart/2005/8/layout/orgChart1"/>
    <dgm:cxn modelId="{65970ADD-5622-4081-BB6D-EE544BCE855B}" type="presOf" srcId="{8CA64271-FE22-4B75-9882-6AE9A0DCE9A4}" destId="{A563F08D-E22F-4389-9666-7E898C9FFB44}" srcOrd="1" destOrd="0" presId="urn:microsoft.com/office/officeart/2005/8/layout/orgChart1"/>
    <dgm:cxn modelId="{449679A1-CCF9-4583-A6CD-3A4939D53A5A}" type="presOf" srcId="{429E9A3B-4324-4BBB-9F41-371BC89C3447}" destId="{BC1BB7F7-21F5-46BB-9E9C-DC59594C32C6}" srcOrd="0" destOrd="0" presId="urn:microsoft.com/office/officeart/2005/8/layout/orgChart1"/>
    <dgm:cxn modelId="{A1B35648-9858-4C27-98BE-1656F8E5D015}" type="presOf" srcId="{1F4EEA6D-73D3-4D56-B168-77156D9AFEC5}" destId="{F8C48ABB-5853-4700-ACB4-912C5EC54D2E}" srcOrd="1" destOrd="0" presId="urn:microsoft.com/office/officeart/2005/8/layout/orgChart1"/>
    <dgm:cxn modelId="{E4996141-E110-44BF-871B-4A7F25CD2460}" srcId="{86AE1AE6-1CE8-45E1-867C-6044D32EE0ED}" destId="{429E9A3B-4324-4BBB-9F41-371BC89C3447}" srcOrd="0" destOrd="0" parTransId="{2EF2387E-8E97-48D1-AB00-BF3F67F7AC53}" sibTransId="{B60205DD-1614-4512-90DD-BAC75AED345F}"/>
    <dgm:cxn modelId="{44E3E429-C45B-427A-8C95-EFD225EDDED9}" type="presOf" srcId="{04487BE1-B0BD-41E3-8B60-B116857C4BF0}" destId="{FABDBC55-31BC-4F52-B28B-56D00D78B662}" srcOrd="0" destOrd="0" presId="urn:microsoft.com/office/officeart/2005/8/layout/orgChart1"/>
    <dgm:cxn modelId="{52CF5943-20C1-4DBE-9620-63F4ECEEF65D}" type="presOf" srcId="{86AE1AE6-1CE8-45E1-867C-6044D32EE0ED}" destId="{90DBAD3D-32A9-49F2-BAE2-FCBEAFB0ABAF}" srcOrd="1" destOrd="0" presId="urn:microsoft.com/office/officeart/2005/8/layout/orgChart1"/>
    <dgm:cxn modelId="{D91231C9-51A3-4CE7-8FC8-88A71108DA58}" type="presOf" srcId="{33836EE9-D020-4C84-ABC4-E35E737BFF80}" destId="{E558C573-7F24-4607-BBE2-9A56680E9EBB}" srcOrd="0" destOrd="0" presId="urn:microsoft.com/office/officeart/2005/8/layout/orgChart1"/>
    <dgm:cxn modelId="{89B1C34D-0CFF-41CA-A071-6B329D32FAA8}" type="presOf" srcId="{8346DEBE-6A33-496F-B0D6-573E50DBB2D1}" destId="{E6388541-A9B5-424E-AE38-5D1D52D0A2B3}" srcOrd="0" destOrd="0" presId="urn:microsoft.com/office/officeart/2005/8/layout/orgChart1"/>
    <dgm:cxn modelId="{FCEFEFA0-5D2B-499C-ACF5-27AC07D8D8BD}" srcId="{A6EB6D70-1618-465B-BDF5-27FC61C9D7EF}" destId="{62C124E7-DA4D-4885-BEC3-BEBA48134A29}" srcOrd="0" destOrd="0" parTransId="{2EB6203A-61A7-4109-BCD9-3408815A0738}" sibTransId="{DAE715D9-1FE8-4A7B-B332-9C80E8845795}"/>
    <dgm:cxn modelId="{B56CB8CB-0EC5-4DC7-9553-355B831D563E}" type="presOf" srcId="{33544144-A801-4BF5-B186-CBE50AC180A8}" destId="{93352357-6A9B-4D34-A9AB-EF35A1CE3381}" srcOrd="0" destOrd="0" presId="urn:microsoft.com/office/officeart/2005/8/layout/orgChart1"/>
    <dgm:cxn modelId="{ABECF2E3-DE7B-49E5-A45C-C4D86D21EB19}" type="presOf" srcId="{925263E3-F170-4D4A-9C12-DC0DD9B0F69F}" destId="{F63A228B-2B14-41F5-87D0-5D2E1F8C9BBE}" srcOrd="0" destOrd="0" presId="urn:microsoft.com/office/officeart/2005/8/layout/orgChart1"/>
    <dgm:cxn modelId="{B79479D8-AE6B-4829-87F6-F476F6239D3E}" srcId="{E80C0EF4-E6A9-4364-B168-4690DDFDCAC8}" destId="{1F4EEA6D-73D3-4D56-B168-77156D9AFEC5}" srcOrd="2" destOrd="0" parTransId="{432C8D75-5F95-4DFF-9754-FB9D6A281BCB}" sibTransId="{4E98D095-2709-4D9A-9940-C4D8912255F8}"/>
    <dgm:cxn modelId="{98E6279C-024E-4F00-9FF1-6CB0F7B1B7D7}" type="presOf" srcId="{429E9A3B-4324-4BBB-9F41-371BC89C3447}" destId="{E978374B-4DE7-4082-8580-927EE654A4EB}" srcOrd="1" destOrd="0" presId="urn:microsoft.com/office/officeart/2005/8/layout/orgChart1"/>
    <dgm:cxn modelId="{A15AF5DA-028C-41A3-B08A-311D707FC0F5}" type="presOf" srcId="{FC4BD15F-2EE6-4AF9-AB5C-53E2606A30E5}" destId="{B8B1CD0F-1FFD-49DE-86F6-3A07DBDA2CE2}" srcOrd="0" destOrd="0" presId="urn:microsoft.com/office/officeart/2005/8/layout/orgChart1"/>
    <dgm:cxn modelId="{798DC197-1BD8-46CB-988A-AA4D64BD4A65}" type="presOf" srcId="{A6EB6D70-1618-465B-BDF5-27FC61C9D7EF}" destId="{8F07F22C-AE79-4EF2-B18C-1A704B7C50B2}" srcOrd="0" destOrd="0" presId="urn:microsoft.com/office/officeart/2005/8/layout/orgChart1"/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5137F337-8BEB-4EB1-84D9-F99CB99DC57C}" srcId="{E80C0EF4-E6A9-4364-B168-4690DDFDCAC8}" destId="{CF90DB88-DF14-4673-AC5F-D1C9C5E209BB}" srcOrd="7" destOrd="0" parTransId="{F0402CE9-F038-498A-8CE8-E87EE772C88B}" sibTransId="{91C1FDF8-462C-4EE2-A6D8-95258359D8AB}"/>
    <dgm:cxn modelId="{730D4FCE-3E46-4784-BC4E-5D4840D7A831}" type="presOf" srcId="{DEF0D980-D26D-4D57-A3EB-406F0EF903DF}" destId="{420ECB9D-160B-4597-9835-29AEF53C6B9C}" srcOrd="0" destOrd="0" presId="urn:microsoft.com/office/officeart/2005/8/layout/orgChart1"/>
    <dgm:cxn modelId="{F4477F0B-3E23-412B-B888-5CEF60C95C4B}" srcId="{E80C0EF4-E6A9-4364-B168-4690DDFDCAC8}" destId="{86AE1AE6-1CE8-45E1-867C-6044D32EE0ED}" srcOrd="4" destOrd="0" parTransId="{FE285AD9-26E5-4A95-A8C3-30AFA441872B}" sibTransId="{64127F6F-DC00-4321-A055-21A3D508AE73}"/>
    <dgm:cxn modelId="{E47057BA-EB38-4C3E-8803-919B88328CCF}" type="presOf" srcId="{86AE1AE6-1CE8-45E1-867C-6044D32EE0ED}" destId="{F6337BF7-C317-496C-AC73-79C43E7B5C5E}" srcOrd="0" destOrd="0" presId="urn:microsoft.com/office/officeart/2005/8/layout/orgChart1"/>
    <dgm:cxn modelId="{9C373081-39E9-4EE5-85A3-6874688B864B}" type="presOf" srcId="{9B6E1CD6-5F8E-46DE-860E-E32894C46F28}" destId="{D2C67FE1-2E30-4186-B0EE-3016100ACFA0}" srcOrd="0" destOrd="0" presId="urn:microsoft.com/office/officeart/2005/8/layout/orgChart1"/>
    <dgm:cxn modelId="{77ED37BE-47CB-464D-8881-9AC8896850E4}" type="presOf" srcId="{CF90DB88-DF14-4673-AC5F-D1C9C5E209BB}" destId="{A2E740ED-5365-4BD8-AB09-C6D2F4719FDE}" srcOrd="0" destOrd="0" presId="urn:microsoft.com/office/officeart/2005/8/layout/orgChart1"/>
    <dgm:cxn modelId="{AFB51A3A-440B-4DD3-99A5-E5FD3EA83452}" type="presOf" srcId="{62C124E7-DA4D-4885-BEC3-BEBA48134A29}" destId="{49EE4344-EE33-4244-8354-FC32E19B0561}" srcOrd="0" destOrd="0" presId="urn:microsoft.com/office/officeart/2005/8/layout/orgChart1"/>
    <dgm:cxn modelId="{256E1A04-2B71-455F-87A7-07869011E53A}" type="presOf" srcId="{985342F3-9136-482C-B236-2FE59B921467}" destId="{917AEB3F-BCE4-4551-9EF0-CCA774DF12A3}" srcOrd="0" destOrd="0" presId="urn:microsoft.com/office/officeart/2005/8/layout/orgChart1"/>
    <dgm:cxn modelId="{84696F15-B825-46B6-87CF-CFAF205D0856}" type="presOf" srcId="{ADEB093D-1816-4AED-ADAE-9C770C853955}" destId="{0FF07857-0ADA-45AA-8FBF-AFD4F09FEC7D}" srcOrd="0" destOrd="0" presId="urn:microsoft.com/office/officeart/2005/8/layout/orgChart1"/>
    <dgm:cxn modelId="{D18B9E47-D1B4-4CDF-8A5D-EED85503A977}" srcId="{E80C0EF4-E6A9-4364-B168-4690DDFDCAC8}" destId="{33836EE9-D020-4C84-ABC4-E35E737BFF80}" srcOrd="1" destOrd="0" parTransId="{925263E3-F170-4D4A-9C12-DC0DD9B0F69F}" sibTransId="{7C7D71A4-8E9F-43CF-AA8A-3AA408929BA6}"/>
    <dgm:cxn modelId="{1F2FD203-D430-4A97-B5F9-DA0BD960B972}" type="presOf" srcId="{E80C0EF4-E6A9-4364-B168-4690DDFDCAC8}" destId="{E93FBDEC-B7E5-4C74-861D-3D731E38B217}" srcOrd="0" destOrd="0" presId="urn:microsoft.com/office/officeart/2005/8/layout/orgChart1"/>
    <dgm:cxn modelId="{BB725D8B-4051-412E-BADE-5D5A1AA35442}" srcId="{04487BE1-B0BD-41E3-8B60-B116857C4BF0}" destId="{DEF0D980-D26D-4D57-A3EB-406F0EF903DF}" srcOrd="0" destOrd="0" parTransId="{985342F3-9136-482C-B236-2FE59B921467}" sibTransId="{7B37925A-97E1-4545-A0FD-519870BA5005}"/>
    <dgm:cxn modelId="{28AF60BD-BFDC-46ED-9EAD-1E7440899A37}" srcId="{E80C0EF4-E6A9-4364-B168-4690DDFDCAC8}" destId="{5586F566-E250-4C41-9AAA-620128885673}" srcOrd="6" destOrd="0" parTransId="{117F43FA-5FBC-4725-A25F-9C8CB9EBE866}" sibTransId="{0A1740E1-5C91-4022-8556-8971ED62FFBB}"/>
    <dgm:cxn modelId="{A4F6616A-DAC5-4537-B3EA-44BAB75683A1}" type="presOf" srcId="{2EB6203A-61A7-4109-BCD9-3408815A0738}" destId="{1BE1E579-675F-4A5C-BC97-61F14D62E181}" srcOrd="0" destOrd="0" presId="urn:microsoft.com/office/officeart/2005/8/layout/orgChart1"/>
    <dgm:cxn modelId="{AA1B7F94-2B84-40EB-9C12-794D7727345A}" type="presOf" srcId="{FE285AD9-26E5-4A95-A8C3-30AFA441872B}" destId="{BA419A59-45F3-467C-A25F-3E810577D998}" srcOrd="0" destOrd="0" presId="urn:microsoft.com/office/officeart/2005/8/layout/orgChart1"/>
    <dgm:cxn modelId="{45D14162-0306-4ECD-990A-73DEA727983D}" srcId="{E80C0EF4-E6A9-4364-B168-4690DDFDCAC8}" destId="{88E99D9F-8CF8-46D8-B3B2-CA89C7176CF9}" srcOrd="3" destOrd="0" parTransId="{8346DEBE-6A33-496F-B0D6-573E50DBB2D1}" sibTransId="{66390215-EA9A-4D65-9FC3-407B9CB60B5C}"/>
    <dgm:cxn modelId="{45E76C36-41A9-407D-9330-8FBF306E0A46}" srcId="{E80C0EF4-E6A9-4364-B168-4690DDFDCAC8}" destId="{04487BE1-B0BD-41E3-8B60-B116857C4BF0}" srcOrd="5" destOrd="0" parTransId="{A5086F91-E842-463D-940A-99566D318BBE}" sibTransId="{01B14825-F947-4A44-B9E2-23BB5A4E2C0C}"/>
    <dgm:cxn modelId="{C24EC682-7C8A-4BE6-9E2F-BDC110A2BAD9}" type="presOf" srcId="{47212B1C-49FC-4BF5-A096-086FB7CA48EA}" destId="{4A8A599D-587B-4417-904D-E6F303BC6C1D}" srcOrd="0" destOrd="0" presId="urn:microsoft.com/office/officeart/2005/8/layout/orgChart1"/>
    <dgm:cxn modelId="{EC948CEF-7E28-4D7C-8800-5069D5CC438E}" srcId="{A6EB6D70-1618-465B-BDF5-27FC61C9D7EF}" destId="{E80C0EF4-E6A9-4364-B168-4690DDFDCAC8}" srcOrd="1" destOrd="0" parTransId="{FC4BD15F-2EE6-4AF9-AB5C-53E2606A30E5}" sibTransId="{532DBF14-5F39-41CB-9B30-A16E9799D955}"/>
    <dgm:cxn modelId="{1CE24157-C1C3-4D73-BB9D-D7E2EEFC0867}" type="presOf" srcId="{33544144-A801-4BF5-B186-CBE50AC180A8}" destId="{F815DDE8-1DC6-4539-811E-AB406338D392}" srcOrd="1" destOrd="0" presId="urn:microsoft.com/office/officeart/2005/8/layout/orgChart1"/>
    <dgm:cxn modelId="{759B5037-EA40-48BE-A6B7-98FCEDF1341C}" type="presOf" srcId="{CF90DB88-DF14-4673-AC5F-D1C9C5E209BB}" destId="{54B5AD83-0F62-432F-BC01-B74D0931754D}" srcOrd="1" destOrd="0" presId="urn:microsoft.com/office/officeart/2005/8/layout/orgChart1"/>
    <dgm:cxn modelId="{3CFE8F13-7D9D-4E66-9B50-BC66036A5934}" srcId="{E80C0EF4-E6A9-4364-B168-4690DDFDCAC8}" destId="{9B6E1CD6-5F8E-46DE-860E-E32894C46F28}" srcOrd="0" destOrd="0" parTransId="{8BA07986-EEFF-4E60-B98B-1DACA773A5B5}" sibTransId="{4A01B37D-5158-4EC0-9B67-7F3F1251B0D7}"/>
    <dgm:cxn modelId="{3E11FDCC-9214-4110-A6E1-33C73B741D3F}" type="presParOf" srcId="{30E79C8C-9F46-422F-9033-039DA499A488}" destId="{9323B124-DC54-49C8-8FD1-8D15DCB8BC81}" srcOrd="0" destOrd="0" presId="urn:microsoft.com/office/officeart/2005/8/layout/orgChart1"/>
    <dgm:cxn modelId="{FF2ED9D7-4EFC-48FD-BABE-EAF09E3D67C0}" type="presParOf" srcId="{9323B124-DC54-49C8-8FD1-8D15DCB8BC81}" destId="{79E622BE-6D31-418B-B04B-62E486673CD7}" srcOrd="0" destOrd="0" presId="urn:microsoft.com/office/officeart/2005/8/layout/orgChart1"/>
    <dgm:cxn modelId="{DE3F618A-53AD-401E-99A5-A57472988BA9}" type="presParOf" srcId="{79E622BE-6D31-418B-B04B-62E486673CD7}" destId="{8F07F22C-AE79-4EF2-B18C-1A704B7C50B2}" srcOrd="0" destOrd="0" presId="urn:microsoft.com/office/officeart/2005/8/layout/orgChart1"/>
    <dgm:cxn modelId="{A4A79046-CB20-4AF4-ABAC-2E85286EC051}" type="presParOf" srcId="{79E622BE-6D31-418B-B04B-62E486673CD7}" destId="{7E9057F6-5981-46A6-9394-235060223A4D}" srcOrd="1" destOrd="0" presId="urn:microsoft.com/office/officeart/2005/8/layout/orgChart1"/>
    <dgm:cxn modelId="{3F84D99C-F2DD-40D1-BA11-DB31A70EF078}" type="presParOf" srcId="{9323B124-DC54-49C8-8FD1-8D15DCB8BC81}" destId="{742043E5-4F74-4EBA-B8AD-496E6CC56D64}" srcOrd="1" destOrd="0" presId="urn:microsoft.com/office/officeart/2005/8/layout/orgChart1"/>
    <dgm:cxn modelId="{6789CE8D-8F18-45C6-9481-7ACA829EFA95}" type="presParOf" srcId="{742043E5-4F74-4EBA-B8AD-496E6CC56D64}" destId="{B8B1CD0F-1FFD-49DE-86F6-3A07DBDA2CE2}" srcOrd="0" destOrd="0" presId="urn:microsoft.com/office/officeart/2005/8/layout/orgChart1"/>
    <dgm:cxn modelId="{EA34CC6D-E7F3-4F73-A650-7C3C924F677D}" type="presParOf" srcId="{742043E5-4F74-4EBA-B8AD-496E6CC56D64}" destId="{150E70DE-3529-44DB-803B-46A8F2B29F49}" srcOrd="1" destOrd="0" presId="urn:microsoft.com/office/officeart/2005/8/layout/orgChart1"/>
    <dgm:cxn modelId="{52328209-6541-48F4-A2DC-C405F80FFA1A}" type="presParOf" srcId="{150E70DE-3529-44DB-803B-46A8F2B29F49}" destId="{AF873D84-97C6-4273-8C71-E58DEC7DE002}" srcOrd="0" destOrd="0" presId="urn:microsoft.com/office/officeart/2005/8/layout/orgChart1"/>
    <dgm:cxn modelId="{6272969E-20B6-4AC9-AFB6-CD98BBC9A74D}" type="presParOf" srcId="{AF873D84-97C6-4273-8C71-E58DEC7DE002}" destId="{E93FBDEC-B7E5-4C74-861D-3D731E38B217}" srcOrd="0" destOrd="0" presId="urn:microsoft.com/office/officeart/2005/8/layout/orgChart1"/>
    <dgm:cxn modelId="{BDCB972C-07C4-4079-9598-E8A44CE76DB4}" type="presParOf" srcId="{AF873D84-97C6-4273-8C71-E58DEC7DE002}" destId="{1EB98F84-E548-4548-8BBF-503880AB34C4}" srcOrd="1" destOrd="0" presId="urn:microsoft.com/office/officeart/2005/8/layout/orgChart1"/>
    <dgm:cxn modelId="{299F1A05-4466-46B4-8804-BC0C1D0700C9}" type="presParOf" srcId="{150E70DE-3529-44DB-803B-46A8F2B29F49}" destId="{9AFDFAD0-DDB6-429B-B824-D939E708BC02}" srcOrd="1" destOrd="0" presId="urn:microsoft.com/office/officeart/2005/8/layout/orgChart1"/>
    <dgm:cxn modelId="{F524DC4B-07B8-4769-94F7-1A0FF9329D65}" type="presParOf" srcId="{9AFDFAD0-DDB6-429B-B824-D939E708BC02}" destId="{BC76E5E3-77D2-4E7C-87CD-A12C44563C99}" srcOrd="0" destOrd="0" presId="urn:microsoft.com/office/officeart/2005/8/layout/orgChart1"/>
    <dgm:cxn modelId="{EA16062B-9332-4C0F-998D-ED837F7E6654}" type="presParOf" srcId="{9AFDFAD0-DDB6-429B-B824-D939E708BC02}" destId="{A4B4444A-4F37-47ED-8799-37797F8E8C9B}" srcOrd="1" destOrd="0" presId="urn:microsoft.com/office/officeart/2005/8/layout/orgChart1"/>
    <dgm:cxn modelId="{5F8DBB72-DC43-4773-BAEE-13984F331BE8}" type="presParOf" srcId="{A4B4444A-4F37-47ED-8799-37797F8E8C9B}" destId="{92526D65-29CD-479D-9786-AA02CEA7D206}" srcOrd="0" destOrd="0" presId="urn:microsoft.com/office/officeart/2005/8/layout/orgChart1"/>
    <dgm:cxn modelId="{34461498-18C4-47AD-B9EA-B2E50D398636}" type="presParOf" srcId="{92526D65-29CD-479D-9786-AA02CEA7D206}" destId="{D2C67FE1-2E30-4186-B0EE-3016100ACFA0}" srcOrd="0" destOrd="0" presId="urn:microsoft.com/office/officeart/2005/8/layout/orgChart1"/>
    <dgm:cxn modelId="{C9BCFBD7-DE14-4D11-9BA0-9B19E458D4AD}" type="presParOf" srcId="{92526D65-29CD-479D-9786-AA02CEA7D206}" destId="{B11FC8E7-4EA9-4657-BD2F-0E51D51B503A}" srcOrd="1" destOrd="0" presId="urn:microsoft.com/office/officeart/2005/8/layout/orgChart1"/>
    <dgm:cxn modelId="{622FA6FF-F9B6-4BB6-B156-1B6F3E383251}" type="presParOf" srcId="{A4B4444A-4F37-47ED-8799-37797F8E8C9B}" destId="{09B46C34-4F64-49B9-A86B-9753F86849AC}" srcOrd="1" destOrd="0" presId="urn:microsoft.com/office/officeart/2005/8/layout/orgChart1"/>
    <dgm:cxn modelId="{E4F2D6B9-A5F8-4D4E-8154-750C8B2ED3BE}" type="presParOf" srcId="{A4B4444A-4F37-47ED-8799-37797F8E8C9B}" destId="{A3D0D251-B1D5-428E-85F4-EC371A1E0694}" srcOrd="2" destOrd="0" presId="urn:microsoft.com/office/officeart/2005/8/layout/orgChart1"/>
    <dgm:cxn modelId="{4E44D3C0-D2BD-46CF-A604-300AEABCA003}" type="presParOf" srcId="{9AFDFAD0-DDB6-429B-B824-D939E708BC02}" destId="{F63A228B-2B14-41F5-87D0-5D2E1F8C9BBE}" srcOrd="2" destOrd="0" presId="urn:microsoft.com/office/officeart/2005/8/layout/orgChart1"/>
    <dgm:cxn modelId="{41FD7C6D-D09F-48BC-93E6-48D863E2B5C3}" type="presParOf" srcId="{9AFDFAD0-DDB6-429B-B824-D939E708BC02}" destId="{EBA4053F-88A9-40F2-9C40-B08457DBDFF8}" srcOrd="3" destOrd="0" presId="urn:microsoft.com/office/officeart/2005/8/layout/orgChart1"/>
    <dgm:cxn modelId="{DE0C7234-05B8-428A-9A1B-5D40EB249881}" type="presParOf" srcId="{EBA4053F-88A9-40F2-9C40-B08457DBDFF8}" destId="{29BF8383-548C-4530-A8DA-FAF31B68D20C}" srcOrd="0" destOrd="0" presId="urn:microsoft.com/office/officeart/2005/8/layout/orgChart1"/>
    <dgm:cxn modelId="{DAF2208A-6549-45B2-AE36-8F81611843BA}" type="presParOf" srcId="{29BF8383-548C-4530-A8DA-FAF31B68D20C}" destId="{E558C573-7F24-4607-BBE2-9A56680E9EBB}" srcOrd="0" destOrd="0" presId="urn:microsoft.com/office/officeart/2005/8/layout/orgChart1"/>
    <dgm:cxn modelId="{C444CA4A-C8F7-49E9-9EE2-4BCEAB56ADCD}" type="presParOf" srcId="{29BF8383-548C-4530-A8DA-FAF31B68D20C}" destId="{B866A7AF-5C65-4576-B595-EE47C833FC6C}" srcOrd="1" destOrd="0" presId="urn:microsoft.com/office/officeart/2005/8/layout/orgChart1"/>
    <dgm:cxn modelId="{5BD03584-B9AE-4053-8E66-D9E429A8D183}" type="presParOf" srcId="{EBA4053F-88A9-40F2-9C40-B08457DBDFF8}" destId="{970E3FE1-5A19-4A71-B01B-FB265C9609B5}" srcOrd="1" destOrd="0" presId="urn:microsoft.com/office/officeart/2005/8/layout/orgChart1"/>
    <dgm:cxn modelId="{DDF283CE-6C2A-47C1-BAAB-F79260112D95}" type="presParOf" srcId="{EBA4053F-88A9-40F2-9C40-B08457DBDFF8}" destId="{D233DE16-0E05-4958-AA55-292890D2BCD7}" srcOrd="2" destOrd="0" presId="urn:microsoft.com/office/officeart/2005/8/layout/orgChart1"/>
    <dgm:cxn modelId="{7FFCC54F-7BCC-4656-81B5-0303D9BDCF09}" type="presParOf" srcId="{9AFDFAD0-DDB6-429B-B824-D939E708BC02}" destId="{3DD5E854-F5B0-4F6A-AB03-69F344643256}" srcOrd="4" destOrd="0" presId="urn:microsoft.com/office/officeart/2005/8/layout/orgChart1"/>
    <dgm:cxn modelId="{1E6E0CD3-7C0D-41AD-AFF5-538107B24B68}" type="presParOf" srcId="{9AFDFAD0-DDB6-429B-B824-D939E708BC02}" destId="{B451AE27-516B-4B0C-BDDD-DC8643F1DBC0}" srcOrd="5" destOrd="0" presId="urn:microsoft.com/office/officeart/2005/8/layout/orgChart1"/>
    <dgm:cxn modelId="{7325D459-59CB-4FFC-93F2-FC6570F3ACDE}" type="presParOf" srcId="{B451AE27-516B-4B0C-BDDD-DC8643F1DBC0}" destId="{4B9CCDC9-BC58-421E-819F-355E37E3B9D7}" srcOrd="0" destOrd="0" presId="urn:microsoft.com/office/officeart/2005/8/layout/orgChart1"/>
    <dgm:cxn modelId="{3A2A784A-42F6-4253-9B25-BBF9CFA9E18B}" type="presParOf" srcId="{4B9CCDC9-BC58-421E-819F-355E37E3B9D7}" destId="{0C463381-4E2B-46F2-AD0F-BE63ADC80680}" srcOrd="0" destOrd="0" presId="urn:microsoft.com/office/officeart/2005/8/layout/orgChart1"/>
    <dgm:cxn modelId="{99A440E2-29C9-48E8-B9EC-17858ED40ECD}" type="presParOf" srcId="{4B9CCDC9-BC58-421E-819F-355E37E3B9D7}" destId="{F8C48ABB-5853-4700-ACB4-912C5EC54D2E}" srcOrd="1" destOrd="0" presId="urn:microsoft.com/office/officeart/2005/8/layout/orgChart1"/>
    <dgm:cxn modelId="{335DC6D6-DE5F-4E00-9B28-8AEE8336CF73}" type="presParOf" srcId="{B451AE27-516B-4B0C-BDDD-DC8643F1DBC0}" destId="{6C5B6009-0DCB-486D-B74F-2C27509D9535}" srcOrd="1" destOrd="0" presId="urn:microsoft.com/office/officeart/2005/8/layout/orgChart1"/>
    <dgm:cxn modelId="{7F6019EE-8811-44CA-8AC6-7B1C0E11F4AD}" type="presParOf" srcId="{B451AE27-516B-4B0C-BDDD-DC8643F1DBC0}" destId="{ABCE8AE5-7684-4DBD-8156-5526A52115F3}" srcOrd="2" destOrd="0" presId="urn:microsoft.com/office/officeart/2005/8/layout/orgChart1"/>
    <dgm:cxn modelId="{85738E6B-3E3F-4465-8401-43110C1572B1}" type="presParOf" srcId="{9AFDFAD0-DDB6-429B-B824-D939E708BC02}" destId="{E6388541-A9B5-424E-AE38-5D1D52D0A2B3}" srcOrd="6" destOrd="0" presId="urn:microsoft.com/office/officeart/2005/8/layout/orgChart1"/>
    <dgm:cxn modelId="{66B3A496-040E-4197-AE30-BB0C99951C70}" type="presParOf" srcId="{9AFDFAD0-DDB6-429B-B824-D939E708BC02}" destId="{847DD136-57AA-48BB-920E-ABE538956576}" srcOrd="7" destOrd="0" presId="urn:microsoft.com/office/officeart/2005/8/layout/orgChart1"/>
    <dgm:cxn modelId="{6E7BEC2E-459F-4EDC-96F0-5E25BED0B0E1}" type="presParOf" srcId="{847DD136-57AA-48BB-920E-ABE538956576}" destId="{38C33812-F265-4F5D-8CA1-5FC8734CEFEB}" srcOrd="0" destOrd="0" presId="urn:microsoft.com/office/officeart/2005/8/layout/orgChart1"/>
    <dgm:cxn modelId="{EF7B80EB-140F-4704-AA02-E24366F57CA3}" type="presParOf" srcId="{38C33812-F265-4F5D-8CA1-5FC8734CEFEB}" destId="{91B1A906-A174-4FCE-94A0-2B386BD5C5CD}" srcOrd="0" destOrd="0" presId="urn:microsoft.com/office/officeart/2005/8/layout/orgChart1"/>
    <dgm:cxn modelId="{29178D45-C77A-4CCE-8029-92CD53807F24}" type="presParOf" srcId="{38C33812-F265-4F5D-8CA1-5FC8734CEFEB}" destId="{50500658-3D1B-44F9-97F9-387278427810}" srcOrd="1" destOrd="0" presId="urn:microsoft.com/office/officeart/2005/8/layout/orgChart1"/>
    <dgm:cxn modelId="{55D2F9AF-1A51-4D4E-8681-21A0A58A1243}" type="presParOf" srcId="{847DD136-57AA-48BB-920E-ABE538956576}" destId="{BCDD03F4-7FAF-4865-8F66-C602D8DE8D52}" srcOrd="1" destOrd="0" presId="urn:microsoft.com/office/officeart/2005/8/layout/orgChart1"/>
    <dgm:cxn modelId="{02175A51-31BD-4250-988A-7C32811455DC}" type="presParOf" srcId="{847DD136-57AA-48BB-920E-ABE538956576}" destId="{80981F38-0C89-4F68-92D9-D0A4BF0A7851}" srcOrd="2" destOrd="0" presId="urn:microsoft.com/office/officeart/2005/8/layout/orgChart1"/>
    <dgm:cxn modelId="{56166C1F-AE68-40C0-B295-849D9433A516}" type="presParOf" srcId="{9AFDFAD0-DDB6-429B-B824-D939E708BC02}" destId="{BA419A59-45F3-467C-A25F-3E810577D998}" srcOrd="8" destOrd="0" presId="urn:microsoft.com/office/officeart/2005/8/layout/orgChart1"/>
    <dgm:cxn modelId="{24CFAF66-ED21-409D-ABF5-F6177BB2A3DB}" type="presParOf" srcId="{9AFDFAD0-DDB6-429B-B824-D939E708BC02}" destId="{AFEE32D2-1F7C-4516-B9A2-DEB9D554CA48}" srcOrd="9" destOrd="0" presId="urn:microsoft.com/office/officeart/2005/8/layout/orgChart1"/>
    <dgm:cxn modelId="{CB4634BA-2BD0-4895-A6D5-C85CA9CCA78E}" type="presParOf" srcId="{AFEE32D2-1F7C-4516-B9A2-DEB9D554CA48}" destId="{09251B02-438C-4C44-B3E0-28C31312EEE7}" srcOrd="0" destOrd="0" presId="urn:microsoft.com/office/officeart/2005/8/layout/orgChart1"/>
    <dgm:cxn modelId="{5BD9CDE1-B608-4AC6-97F7-AF7B49AC7997}" type="presParOf" srcId="{09251B02-438C-4C44-B3E0-28C31312EEE7}" destId="{F6337BF7-C317-496C-AC73-79C43E7B5C5E}" srcOrd="0" destOrd="0" presId="urn:microsoft.com/office/officeart/2005/8/layout/orgChart1"/>
    <dgm:cxn modelId="{2D070B86-D769-45AC-9578-83A2D537FAAB}" type="presParOf" srcId="{09251B02-438C-4C44-B3E0-28C31312EEE7}" destId="{90DBAD3D-32A9-49F2-BAE2-FCBEAFB0ABAF}" srcOrd="1" destOrd="0" presId="urn:microsoft.com/office/officeart/2005/8/layout/orgChart1"/>
    <dgm:cxn modelId="{9882A2D1-141A-447B-9CE0-BDC3090645E7}" type="presParOf" srcId="{AFEE32D2-1F7C-4516-B9A2-DEB9D554CA48}" destId="{603BB8C9-F2E1-4DB4-86CD-23FF0D9D8F66}" srcOrd="1" destOrd="0" presId="urn:microsoft.com/office/officeart/2005/8/layout/orgChart1"/>
    <dgm:cxn modelId="{7AC83AC0-E820-4311-92DD-BA466966438C}" type="presParOf" srcId="{AFEE32D2-1F7C-4516-B9A2-DEB9D554CA48}" destId="{EC061E69-EB41-4214-A17D-9AFFF9DC3ABD}" srcOrd="2" destOrd="0" presId="urn:microsoft.com/office/officeart/2005/8/layout/orgChart1"/>
    <dgm:cxn modelId="{70D020C4-5A6C-441A-92B1-9D53358E3513}" type="presParOf" srcId="{EC061E69-EB41-4214-A17D-9AFFF9DC3ABD}" destId="{B2994F03-D6C9-4DF3-B7C2-56BEDC15A91A}" srcOrd="0" destOrd="0" presId="urn:microsoft.com/office/officeart/2005/8/layout/orgChart1"/>
    <dgm:cxn modelId="{965671C5-6C7E-44FA-BE2B-A78BB11FBB16}" type="presParOf" srcId="{EC061E69-EB41-4214-A17D-9AFFF9DC3ABD}" destId="{CA9A2FA2-C5CC-40E2-BAA1-F0978482FC70}" srcOrd="1" destOrd="0" presId="urn:microsoft.com/office/officeart/2005/8/layout/orgChart1"/>
    <dgm:cxn modelId="{A654744C-929A-4850-A408-DB18B17B22CD}" type="presParOf" srcId="{CA9A2FA2-C5CC-40E2-BAA1-F0978482FC70}" destId="{496110B3-C6C4-463F-8632-0F1C9E52F19F}" srcOrd="0" destOrd="0" presId="urn:microsoft.com/office/officeart/2005/8/layout/orgChart1"/>
    <dgm:cxn modelId="{B83D8788-EFEC-4E08-BDB5-E43209A392F1}" type="presParOf" srcId="{496110B3-C6C4-463F-8632-0F1C9E52F19F}" destId="{BC1BB7F7-21F5-46BB-9E9C-DC59594C32C6}" srcOrd="0" destOrd="0" presId="urn:microsoft.com/office/officeart/2005/8/layout/orgChart1"/>
    <dgm:cxn modelId="{415A4443-73DF-4E75-8057-01C9FE4AA211}" type="presParOf" srcId="{496110B3-C6C4-463F-8632-0F1C9E52F19F}" destId="{E978374B-4DE7-4082-8580-927EE654A4EB}" srcOrd="1" destOrd="0" presId="urn:microsoft.com/office/officeart/2005/8/layout/orgChart1"/>
    <dgm:cxn modelId="{1B841B33-BB81-4A95-8A4B-C21AEF7C3F34}" type="presParOf" srcId="{CA9A2FA2-C5CC-40E2-BAA1-F0978482FC70}" destId="{92071744-E26E-4011-A835-2B961FAA999E}" srcOrd="1" destOrd="0" presId="urn:microsoft.com/office/officeart/2005/8/layout/orgChart1"/>
    <dgm:cxn modelId="{4A00B91F-686F-4B2E-BC2C-2B866C19CA77}" type="presParOf" srcId="{CA9A2FA2-C5CC-40E2-BAA1-F0978482FC70}" destId="{9F19B709-2687-49F9-BCDD-809A31FC1632}" srcOrd="2" destOrd="0" presId="urn:microsoft.com/office/officeart/2005/8/layout/orgChart1"/>
    <dgm:cxn modelId="{07B6D179-4FE4-417A-BB4D-EA636ED059DE}" type="presParOf" srcId="{9AFDFAD0-DDB6-429B-B824-D939E708BC02}" destId="{16CA467D-1D76-4CF4-A4E4-8C8B189F46F4}" srcOrd="10" destOrd="0" presId="urn:microsoft.com/office/officeart/2005/8/layout/orgChart1"/>
    <dgm:cxn modelId="{A852A07C-5D1A-49DE-A456-17DEFA7A4D28}" type="presParOf" srcId="{9AFDFAD0-DDB6-429B-B824-D939E708BC02}" destId="{7D073D74-B790-48F1-8BA3-EB369E3BB0BE}" srcOrd="11" destOrd="0" presId="urn:microsoft.com/office/officeart/2005/8/layout/orgChart1"/>
    <dgm:cxn modelId="{84013D96-9AF7-4F8E-B18E-5B4B88E25D1C}" type="presParOf" srcId="{7D073D74-B790-48F1-8BA3-EB369E3BB0BE}" destId="{B77E44BA-D01B-4CD0-87C9-86102380AF07}" srcOrd="0" destOrd="0" presId="urn:microsoft.com/office/officeart/2005/8/layout/orgChart1"/>
    <dgm:cxn modelId="{4C2D5092-C61E-45E5-9D83-72995927C073}" type="presParOf" srcId="{B77E44BA-D01B-4CD0-87C9-86102380AF07}" destId="{FABDBC55-31BC-4F52-B28B-56D00D78B662}" srcOrd="0" destOrd="0" presId="urn:microsoft.com/office/officeart/2005/8/layout/orgChart1"/>
    <dgm:cxn modelId="{BDBECA15-5F52-4DF6-B4F4-C247F87EB7BE}" type="presParOf" srcId="{B77E44BA-D01B-4CD0-87C9-86102380AF07}" destId="{29788B27-3FC8-4D52-9A9E-7AD301FD9041}" srcOrd="1" destOrd="0" presId="urn:microsoft.com/office/officeart/2005/8/layout/orgChart1"/>
    <dgm:cxn modelId="{CA1893E8-04DB-411C-BA51-13A738AF4CFE}" type="presParOf" srcId="{7D073D74-B790-48F1-8BA3-EB369E3BB0BE}" destId="{F335444B-1D05-4FC9-8729-E303742D9D39}" srcOrd="1" destOrd="0" presId="urn:microsoft.com/office/officeart/2005/8/layout/orgChart1"/>
    <dgm:cxn modelId="{61A0FB67-46E1-4AC7-9E3E-FFE3539AACBC}" type="presParOf" srcId="{7D073D74-B790-48F1-8BA3-EB369E3BB0BE}" destId="{641BAA96-6AA0-4F87-A158-C3964B30C90F}" srcOrd="2" destOrd="0" presId="urn:microsoft.com/office/officeart/2005/8/layout/orgChart1"/>
    <dgm:cxn modelId="{192A1CC5-5F2C-47C8-B334-83A0E07F2757}" type="presParOf" srcId="{641BAA96-6AA0-4F87-A158-C3964B30C90F}" destId="{917AEB3F-BCE4-4551-9EF0-CCA774DF12A3}" srcOrd="0" destOrd="0" presId="urn:microsoft.com/office/officeart/2005/8/layout/orgChart1"/>
    <dgm:cxn modelId="{E123CFAF-0931-44A6-8985-77910A28CAF6}" type="presParOf" srcId="{641BAA96-6AA0-4F87-A158-C3964B30C90F}" destId="{223EEC07-5E34-450A-B414-46803610A409}" srcOrd="1" destOrd="0" presId="urn:microsoft.com/office/officeart/2005/8/layout/orgChart1"/>
    <dgm:cxn modelId="{54A54C4C-27B2-4666-9FEE-3D848636C951}" type="presParOf" srcId="{223EEC07-5E34-450A-B414-46803610A409}" destId="{B7DCEBB1-AEFB-40BB-8253-C70A5E976A3E}" srcOrd="0" destOrd="0" presId="urn:microsoft.com/office/officeart/2005/8/layout/orgChart1"/>
    <dgm:cxn modelId="{370B72B0-29D7-4873-BEE5-6D81A0C05CF5}" type="presParOf" srcId="{B7DCEBB1-AEFB-40BB-8253-C70A5E976A3E}" destId="{420ECB9D-160B-4597-9835-29AEF53C6B9C}" srcOrd="0" destOrd="0" presId="urn:microsoft.com/office/officeart/2005/8/layout/orgChart1"/>
    <dgm:cxn modelId="{52B4B4CD-B0D9-48AB-89B1-6B97F16582D3}" type="presParOf" srcId="{B7DCEBB1-AEFB-40BB-8253-C70A5E976A3E}" destId="{772E9ECD-1250-4C01-BCD9-D9238223BE3B}" srcOrd="1" destOrd="0" presId="urn:microsoft.com/office/officeart/2005/8/layout/orgChart1"/>
    <dgm:cxn modelId="{803BCC5F-37D4-4DB2-99E2-176A0AA420AE}" type="presParOf" srcId="{223EEC07-5E34-450A-B414-46803610A409}" destId="{12DBA745-9472-433A-BF1D-F16D37DE39CB}" srcOrd="1" destOrd="0" presId="urn:microsoft.com/office/officeart/2005/8/layout/orgChart1"/>
    <dgm:cxn modelId="{C3992C62-EF32-4058-9A24-6D9AFA3261CC}" type="presParOf" srcId="{223EEC07-5E34-450A-B414-46803610A409}" destId="{CCB9E961-A1BD-4291-8226-116A28FF2A6B}" srcOrd="2" destOrd="0" presId="urn:microsoft.com/office/officeart/2005/8/layout/orgChart1"/>
    <dgm:cxn modelId="{6F886579-0C03-4EFE-9DED-7837C0170D90}" type="presParOf" srcId="{9AFDFAD0-DDB6-429B-B824-D939E708BC02}" destId="{15A84A98-BFC2-4DA6-A3AC-3F9BB3C786A9}" srcOrd="12" destOrd="0" presId="urn:microsoft.com/office/officeart/2005/8/layout/orgChart1"/>
    <dgm:cxn modelId="{C218F409-F12A-4F01-A05E-B84466AF6AFF}" type="presParOf" srcId="{9AFDFAD0-DDB6-429B-B824-D939E708BC02}" destId="{4BAEB94F-F69A-4E18-952D-B6ED5C7AABE2}" srcOrd="13" destOrd="0" presId="urn:microsoft.com/office/officeart/2005/8/layout/orgChart1"/>
    <dgm:cxn modelId="{C7E7D539-D01B-4260-8F6B-66165C9329A1}" type="presParOf" srcId="{4BAEB94F-F69A-4E18-952D-B6ED5C7AABE2}" destId="{1F87A23B-88BE-4FBC-BC10-CC34721F9A3B}" srcOrd="0" destOrd="0" presId="urn:microsoft.com/office/officeart/2005/8/layout/orgChart1"/>
    <dgm:cxn modelId="{A7356DAE-3A37-4009-87C6-46652BB8B17F}" type="presParOf" srcId="{1F87A23B-88BE-4FBC-BC10-CC34721F9A3B}" destId="{A08F3981-2693-4210-8779-F41E509C63CB}" srcOrd="0" destOrd="0" presId="urn:microsoft.com/office/officeart/2005/8/layout/orgChart1"/>
    <dgm:cxn modelId="{4950D271-0BDC-45DF-9443-4E0A11FDD878}" type="presParOf" srcId="{1F87A23B-88BE-4FBC-BC10-CC34721F9A3B}" destId="{F2EE6C51-0503-4FE6-BA6D-F80773460D37}" srcOrd="1" destOrd="0" presId="urn:microsoft.com/office/officeart/2005/8/layout/orgChart1"/>
    <dgm:cxn modelId="{085A8615-790A-45CB-ADD1-E12F5574565C}" type="presParOf" srcId="{4BAEB94F-F69A-4E18-952D-B6ED5C7AABE2}" destId="{8475836E-C540-4754-803D-0E73AF7CF305}" srcOrd="1" destOrd="0" presId="urn:microsoft.com/office/officeart/2005/8/layout/orgChart1"/>
    <dgm:cxn modelId="{2EC1B0ED-3674-486D-A037-6BA85999A5DF}" type="presParOf" srcId="{4BAEB94F-F69A-4E18-952D-B6ED5C7AABE2}" destId="{5C0459AE-F734-4479-8DD3-3A45E6AD8BA8}" srcOrd="2" destOrd="0" presId="urn:microsoft.com/office/officeart/2005/8/layout/orgChart1"/>
    <dgm:cxn modelId="{3DD82401-0C6A-4CEE-A281-C0E92F71FCA6}" type="presParOf" srcId="{9AFDFAD0-DDB6-429B-B824-D939E708BC02}" destId="{A9903A8F-C27B-4931-8F2A-60EE7B9658E9}" srcOrd="14" destOrd="0" presId="urn:microsoft.com/office/officeart/2005/8/layout/orgChart1"/>
    <dgm:cxn modelId="{0270C222-B7BE-4518-BCF9-DC4CE6FA3A67}" type="presParOf" srcId="{9AFDFAD0-DDB6-429B-B824-D939E708BC02}" destId="{A6311077-5474-42A7-B0F3-AA7FB75D39FA}" srcOrd="15" destOrd="0" presId="urn:microsoft.com/office/officeart/2005/8/layout/orgChart1"/>
    <dgm:cxn modelId="{0433CE3D-FFFD-4C75-B252-F8A4F4CB360A}" type="presParOf" srcId="{A6311077-5474-42A7-B0F3-AA7FB75D39FA}" destId="{A5AE0FF5-E80F-4BFF-9C0E-43AE0F3EAF56}" srcOrd="0" destOrd="0" presId="urn:microsoft.com/office/officeart/2005/8/layout/orgChart1"/>
    <dgm:cxn modelId="{DE28A85B-190D-444A-92BA-F2F682A16F89}" type="presParOf" srcId="{A5AE0FF5-E80F-4BFF-9C0E-43AE0F3EAF56}" destId="{A2E740ED-5365-4BD8-AB09-C6D2F4719FDE}" srcOrd="0" destOrd="0" presId="urn:microsoft.com/office/officeart/2005/8/layout/orgChart1"/>
    <dgm:cxn modelId="{56B300B0-3542-4CC5-9F36-DC1C4FBC8179}" type="presParOf" srcId="{A5AE0FF5-E80F-4BFF-9C0E-43AE0F3EAF56}" destId="{54B5AD83-0F62-432F-BC01-B74D0931754D}" srcOrd="1" destOrd="0" presId="urn:microsoft.com/office/officeart/2005/8/layout/orgChart1"/>
    <dgm:cxn modelId="{97E50D73-64AE-4E5B-BCB4-704642878C80}" type="presParOf" srcId="{A6311077-5474-42A7-B0F3-AA7FB75D39FA}" destId="{8128D216-688B-40E8-890C-A12E02E1D504}" srcOrd="1" destOrd="0" presId="urn:microsoft.com/office/officeart/2005/8/layout/orgChart1"/>
    <dgm:cxn modelId="{3AEA0732-BCDC-402D-A075-644AD80E60CA}" type="presParOf" srcId="{A6311077-5474-42A7-B0F3-AA7FB75D39FA}" destId="{93F99612-1D84-407D-B670-27F884304AE1}" srcOrd="2" destOrd="0" presId="urn:microsoft.com/office/officeart/2005/8/layout/orgChart1"/>
    <dgm:cxn modelId="{396411C8-648E-43E5-A181-A20F889FC902}" type="presParOf" srcId="{9AFDFAD0-DDB6-429B-B824-D939E708BC02}" destId="{0FF07857-0ADA-45AA-8FBF-AFD4F09FEC7D}" srcOrd="16" destOrd="0" presId="urn:microsoft.com/office/officeart/2005/8/layout/orgChart1"/>
    <dgm:cxn modelId="{6BD79541-3087-4370-B0D9-61C9C4E7F387}" type="presParOf" srcId="{9AFDFAD0-DDB6-429B-B824-D939E708BC02}" destId="{73D60F7B-884B-453E-9451-C5622F114424}" srcOrd="17" destOrd="0" presId="urn:microsoft.com/office/officeart/2005/8/layout/orgChart1"/>
    <dgm:cxn modelId="{5FE406F3-0577-40B0-9BB8-9626E0D7CA8A}" type="presParOf" srcId="{73D60F7B-884B-453E-9451-C5622F114424}" destId="{654A4D6E-D2F0-4017-8A00-98EA9E8DAF61}" srcOrd="0" destOrd="0" presId="urn:microsoft.com/office/officeart/2005/8/layout/orgChart1"/>
    <dgm:cxn modelId="{0071ABB0-D9BB-4372-A2B5-952D43C07A3C}" type="presParOf" srcId="{654A4D6E-D2F0-4017-8A00-98EA9E8DAF61}" destId="{93352357-6A9B-4D34-A9AB-EF35A1CE3381}" srcOrd="0" destOrd="0" presId="urn:microsoft.com/office/officeart/2005/8/layout/orgChart1"/>
    <dgm:cxn modelId="{7C12EBCE-5869-46E6-AEF9-F3F93A2BFB7A}" type="presParOf" srcId="{654A4D6E-D2F0-4017-8A00-98EA9E8DAF61}" destId="{F815DDE8-1DC6-4539-811E-AB406338D392}" srcOrd="1" destOrd="0" presId="urn:microsoft.com/office/officeart/2005/8/layout/orgChart1"/>
    <dgm:cxn modelId="{D19866C4-43C6-4207-B215-4D781866008E}" type="presParOf" srcId="{73D60F7B-884B-453E-9451-C5622F114424}" destId="{2738FDD2-2E53-4BAE-B416-FE1EEFAA03EC}" srcOrd="1" destOrd="0" presId="urn:microsoft.com/office/officeart/2005/8/layout/orgChart1"/>
    <dgm:cxn modelId="{273A116B-3FD7-4BB2-A17C-52938BB71BFD}" type="presParOf" srcId="{73D60F7B-884B-453E-9451-C5622F114424}" destId="{D6B2BB2D-5071-4BFA-B8B2-5860FF3E7B7D}" srcOrd="2" destOrd="0" presId="urn:microsoft.com/office/officeart/2005/8/layout/orgChart1"/>
    <dgm:cxn modelId="{AB7C99E2-C092-4AEE-9272-CF382B20B1D4}" type="presParOf" srcId="{9AFDFAD0-DDB6-429B-B824-D939E708BC02}" destId="{4A8A599D-587B-4417-904D-E6F303BC6C1D}" srcOrd="18" destOrd="0" presId="urn:microsoft.com/office/officeart/2005/8/layout/orgChart1"/>
    <dgm:cxn modelId="{9128BBCB-9375-40A4-B9B9-5265D155FB3C}" type="presParOf" srcId="{9AFDFAD0-DDB6-429B-B824-D939E708BC02}" destId="{3DCF95C0-38A4-4864-AA97-D6EA43E1F353}" srcOrd="19" destOrd="0" presId="urn:microsoft.com/office/officeart/2005/8/layout/orgChart1"/>
    <dgm:cxn modelId="{3E90013B-1CC6-4541-B973-84CD518D53BE}" type="presParOf" srcId="{3DCF95C0-38A4-4864-AA97-D6EA43E1F353}" destId="{AE5517DC-4265-45EF-8D8C-52598B70481F}" srcOrd="0" destOrd="0" presId="urn:microsoft.com/office/officeart/2005/8/layout/orgChart1"/>
    <dgm:cxn modelId="{515FC234-C1E5-4A22-B761-ED2DA31046BF}" type="presParOf" srcId="{AE5517DC-4265-45EF-8D8C-52598B70481F}" destId="{25D84BA0-B79C-4850-9932-1BEF30BF4854}" srcOrd="0" destOrd="0" presId="urn:microsoft.com/office/officeart/2005/8/layout/orgChart1"/>
    <dgm:cxn modelId="{0862CC3A-32DE-4988-AB7E-024C097CEC8D}" type="presParOf" srcId="{AE5517DC-4265-45EF-8D8C-52598B70481F}" destId="{A563F08D-E22F-4389-9666-7E898C9FFB44}" srcOrd="1" destOrd="0" presId="urn:microsoft.com/office/officeart/2005/8/layout/orgChart1"/>
    <dgm:cxn modelId="{C959FFF8-0EFA-4797-9010-1F652E6850A9}" type="presParOf" srcId="{3DCF95C0-38A4-4864-AA97-D6EA43E1F353}" destId="{C4DFA526-F772-4BED-BB37-D44BD31D5D95}" srcOrd="1" destOrd="0" presId="urn:microsoft.com/office/officeart/2005/8/layout/orgChart1"/>
    <dgm:cxn modelId="{867605CF-01B2-4ACF-BA3A-722D61AD85DC}" type="presParOf" srcId="{3DCF95C0-38A4-4864-AA97-D6EA43E1F353}" destId="{B1E13CEC-29A1-400F-B2BE-0F4C72F5D62B}" srcOrd="2" destOrd="0" presId="urn:microsoft.com/office/officeart/2005/8/layout/orgChart1"/>
    <dgm:cxn modelId="{549E54FD-049A-495D-AFEC-E0BAC79B74A6}" type="presParOf" srcId="{150E70DE-3529-44DB-803B-46A8F2B29F49}" destId="{BE237E26-D472-4658-AD3A-6738A98BE8B2}" srcOrd="2" destOrd="0" presId="urn:microsoft.com/office/officeart/2005/8/layout/orgChart1"/>
    <dgm:cxn modelId="{67C9849B-8E3C-42D6-9644-EC5463F72BA6}" type="presParOf" srcId="{9323B124-DC54-49C8-8FD1-8D15DCB8BC81}" destId="{C770A429-021D-475B-9711-A9EAFF3509E1}" srcOrd="2" destOrd="0" presId="urn:microsoft.com/office/officeart/2005/8/layout/orgChart1"/>
    <dgm:cxn modelId="{EA701D01-AB5E-4749-83DD-2412C0E71552}" type="presParOf" srcId="{C770A429-021D-475B-9711-A9EAFF3509E1}" destId="{1BE1E579-675F-4A5C-BC97-61F14D62E181}" srcOrd="0" destOrd="0" presId="urn:microsoft.com/office/officeart/2005/8/layout/orgChart1"/>
    <dgm:cxn modelId="{6D10C940-C6FB-479E-8EA0-5B6DF3947EB3}" type="presParOf" srcId="{C770A429-021D-475B-9711-A9EAFF3509E1}" destId="{A86FB1B0-4798-46A5-A0A2-2A40F68DD070}" srcOrd="1" destOrd="0" presId="urn:microsoft.com/office/officeart/2005/8/layout/orgChart1"/>
    <dgm:cxn modelId="{7F73967F-2416-4EB7-857E-2AB7EEC99763}" type="presParOf" srcId="{A86FB1B0-4798-46A5-A0A2-2A40F68DD070}" destId="{E334B34A-5709-4904-BE97-85ED1CDF4C63}" srcOrd="0" destOrd="0" presId="urn:microsoft.com/office/officeart/2005/8/layout/orgChart1"/>
    <dgm:cxn modelId="{4C4FA570-EC71-45D6-97F3-6F6D64E6BC1B}" type="presParOf" srcId="{E334B34A-5709-4904-BE97-85ED1CDF4C63}" destId="{49EE4344-EE33-4244-8354-FC32E19B0561}" srcOrd="0" destOrd="0" presId="urn:microsoft.com/office/officeart/2005/8/layout/orgChart1"/>
    <dgm:cxn modelId="{EDDD52A3-F41D-4254-AA0C-7EB03849DF5A}" type="presParOf" srcId="{E334B34A-5709-4904-BE97-85ED1CDF4C63}" destId="{E7E62BB1-FC1E-4689-BB1E-0D791068DD36}" srcOrd="1" destOrd="0" presId="urn:microsoft.com/office/officeart/2005/8/layout/orgChart1"/>
    <dgm:cxn modelId="{817FA278-6435-4974-A54B-62ACAAB64C6E}" type="presParOf" srcId="{A86FB1B0-4798-46A5-A0A2-2A40F68DD070}" destId="{0D8F2493-453B-4A36-AB16-8867145C8068}" srcOrd="1" destOrd="0" presId="urn:microsoft.com/office/officeart/2005/8/layout/orgChart1"/>
    <dgm:cxn modelId="{D1FC0250-2F62-4491-9B07-83EE09A8DF0B}" type="presParOf" srcId="{A86FB1B0-4798-46A5-A0A2-2A40F68DD070}" destId="{BB69FD97-D16F-43B6-ADAD-D4F8AC0AA4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2000" b="1" dirty="0" smtClean="0"/>
            <a:t>ARMANDO MORALES CIRO </a:t>
          </a:r>
        </a:p>
        <a:p>
          <a:r>
            <a:rPr lang="es-MX" sz="2000" b="0" dirty="0" smtClean="0"/>
            <a:t>OFICIAL MAYOR </a:t>
          </a:r>
          <a:endParaRPr lang="es-MX" sz="20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D34D23AD-11E8-4FAA-8432-4A4455548C41}">
      <dgm:prSet phldrT="[Texto]"/>
      <dgm:spPr/>
      <dgm:t>
        <a:bodyPr/>
        <a:lstStyle/>
        <a:p>
          <a:r>
            <a:rPr lang="es-MX" dirty="0" smtClean="0"/>
            <a:t>PLASCENCIA MARTINEZ DALILA</a:t>
          </a:r>
        </a:p>
        <a:p>
          <a:r>
            <a:rPr lang="es-MX" dirty="0" smtClean="0"/>
            <a:t>ENC DE BAÑOS PUBLICOS</a:t>
          </a:r>
          <a:endParaRPr lang="es-MX" dirty="0"/>
        </a:p>
      </dgm:t>
    </dgm:pt>
    <dgm:pt modelId="{E264B647-A435-4163-B7D0-1784E3E6C7BB}" type="parTrans" cxnId="{0328A4A4-123A-4CE9-924E-8D8CB8031036}">
      <dgm:prSet/>
      <dgm:spPr/>
      <dgm:t>
        <a:bodyPr/>
        <a:lstStyle/>
        <a:p>
          <a:endParaRPr lang="es-MX"/>
        </a:p>
      </dgm:t>
    </dgm:pt>
    <dgm:pt modelId="{F6FD6DCB-63A4-42B7-812C-F12C748A6353}" type="sibTrans" cxnId="{0328A4A4-123A-4CE9-924E-8D8CB8031036}">
      <dgm:prSet/>
      <dgm:spPr/>
      <dgm:t>
        <a:bodyPr/>
        <a:lstStyle/>
        <a:p>
          <a:endParaRPr lang="es-MX"/>
        </a:p>
      </dgm:t>
    </dgm:pt>
    <dgm:pt modelId="{1B47CD7C-9437-42EA-B470-2D25307AF48E}">
      <dgm:prSet phldrT="[Texto]"/>
      <dgm:spPr/>
      <dgm:t>
        <a:bodyPr/>
        <a:lstStyle/>
        <a:p>
          <a:r>
            <a:rPr lang="es-MX" dirty="0" smtClean="0"/>
            <a:t>ACOSTA UREÑA IMELDA </a:t>
          </a:r>
        </a:p>
        <a:p>
          <a:r>
            <a:rPr lang="es-MX" dirty="0" smtClean="0"/>
            <a:t>AUXILIAR DE INTENDENCIA </a:t>
          </a:r>
          <a:endParaRPr lang="es-MX" dirty="0"/>
        </a:p>
      </dgm:t>
    </dgm:pt>
    <dgm:pt modelId="{F5A1AA1B-B7D1-4F26-82A1-A0DDFB3CCC79}" type="parTrans" cxnId="{E12555F1-22F1-4343-A633-451863AA4702}">
      <dgm:prSet/>
      <dgm:spPr/>
      <dgm:t>
        <a:bodyPr/>
        <a:lstStyle/>
        <a:p>
          <a:endParaRPr lang="es-MX"/>
        </a:p>
      </dgm:t>
    </dgm:pt>
    <dgm:pt modelId="{F8A10A1B-C044-4ED0-9089-44546BF25FF7}" type="sibTrans" cxnId="{E12555F1-22F1-4343-A633-451863AA4702}">
      <dgm:prSet/>
      <dgm:spPr/>
      <dgm:t>
        <a:bodyPr/>
        <a:lstStyle/>
        <a:p>
          <a:endParaRPr lang="es-MX"/>
        </a:p>
      </dgm:t>
    </dgm:pt>
    <dgm:pt modelId="{A39A98DB-202C-4850-9AB6-D0CE988A8DC5}">
      <dgm:prSet phldrT="[Texto]"/>
      <dgm:spPr/>
      <dgm:t>
        <a:bodyPr/>
        <a:lstStyle/>
        <a:p>
          <a:endParaRPr lang="es-MX" dirty="0" smtClean="0"/>
        </a:p>
        <a:p>
          <a:r>
            <a:rPr lang="es-MX" dirty="0" smtClean="0"/>
            <a:t>ELIA AGUIRRE GONZALEZ</a:t>
          </a:r>
        </a:p>
        <a:p>
          <a:r>
            <a:rPr lang="es-MX" dirty="0" smtClean="0"/>
            <a:t>AUXILIAR DE INTENDENCIA </a:t>
          </a:r>
        </a:p>
        <a:p>
          <a:endParaRPr lang="es-MX" dirty="0"/>
        </a:p>
      </dgm:t>
    </dgm:pt>
    <dgm:pt modelId="{98D1F02A-F017-49BD-960B-7974F09F0187}" type="parTrans" cxnId="{1377640E-5774-4F09-8A47-026772CDACC1}">
      <dgm:prSet/>
      <dgm:spPr/>
      <dgm:t>
        <a:bodyPr/>
        <a:lstStyle/>
        <a:p>
          <a:endParaRPr lang="es-MX"/>
        </a:p>
      </dgm:t>
    </dgm:pt>
    <dgm:pt modelId="{B55205C9-566D-4343-B7CA-3B976389A876}" type="sibTrans" cxnId="{1377640E-5774-4F09-8A47-026772CDACC1}">
      <dgm:prSet/>
      <dgm:spPr/>
      <dgm:t>
        <a:bodyPr/>
        <a:lstStyle/>
        <a:p>
          <a:endParaRPr lang="es-MX"/>
        </a:p>
      </dgm:t>
    </dgm:pt>
    <dgm:pt modelId="{2251E2B0-AC9A-4656-B0BB-973DB9528518}" type="asst">
      <dgm:prSet phldrT="[Texto]" custT="1"/>
      <dgm:spPr/>
      <dgm:t>
        <a:bodyPr/>
        <a:lstStyle/>
        <a:p>
          <a:r>
            <a:rPr lang="es-MX" sz="1200" dirty="0" smtClean="0"/>
            <a:t>ELSA MARIA CAMPOS GONZALEZ</a:t>
          </a:r>
        </a:p>
        <a:p>
          <a:r>
            <a:rPr lang="es-MX" sz="1200" dirty="0" smtClean="0"/>
            <a:t>ENC DE PADRON Y LICENCIAS </a:t>
          </a:r>
          <a:endParaRPr lang="es-MX" sz="1200" dirty="0"/>
        </a:p>
      </dgm:t>
    </dgm:pt>
    <dgm:pt modelId="{6662BCF8-85F4-4BEA-8DB9-65D7C28B5CBB}" type="sibTrans" cxnId="{53F09B6B-88EC-4C34-B8DA-8ECA498A61BD}">
      <dgm:prSet/>
      <dgm:spPr/>
      <dgm:t>
        <a:bodyPr/>
        <a:lstStyle/>
        <a:p>
          <a:endParaRPr lang="es-MX"/>
        </a:p>
      </dgm:t>
    </dgm:pt>
    <dgm:pt modelId="{83D1D5C4-2866-48D1-9B96-043BC416F85E}" type="parTrans" cxnId="{53F09B6B-88EC-4C34-B8DA-8ECA498A61BD}">
      <dgm:prSet/>
      <dgm:spPr/>
      <dgm:t>
        <a:bodyPr/>
        <a:lstStyle/>
        <a:p>
          <a:endParaRPr lang="es-MX"/>
        </a:p>
      </dgm:t>
    </dgm:pt>
    <dgm:pt modelId="{226316F5-10E3-4028-8380-B6DBC9D4D267}" type="asst">
      <dgm:prSet/>
      <dgm:spPr/>
      <dgm:t>
        <a:bodyPr/>
        <a:lstStyle/>
        <a:p>
          <a:r>
            <a:rPr lang="es-MX" dirty="0" smtClean="0"/>
            <a:t>MARISOL HERNANDEZ AVILA </a:t>
          </a:r>
        </a:p>
        <a:p>
          <a:r>
            <a:rPr lang="es-MX" dirty="0" smtClean="0"/>
            <a:t>RECAUDADORA </a:t>
          </a:r>
          <a:endParaRPr lang="es-MX" dirty="0"/>
        </a:p>
      </dgm:t>
    </dgm:pt>
    <dgm:pt modelId="{77709E55-3219-40ED-B48D-8774955D90B3}" type="parTrans" cxnId="{70020201-CA65-4F9F-A886-9EF352594E4E}">
      <dgm:prSet/>
      <dgm:spPr/>
      <dgm:t>
        <a:bodyPr/>
        <a:lstStyle/>
        <a:p>
          <a:endParaRPr lang="es-MX"/>
        </a:p>
      </dgm:t>
    </dgm:pt>
    <dgm:pt modelId="{9678FA2F-18C6-41EF-B7A1-C26825E7F56F}" type="sibTrans" cxnId="{70020201-CA65-4F9F-A886-9EF352594E4E}">
      <dgm:prSet/>
      <dgm:spPr/>
      <dgm:t>
        <a:bodyPr/>
        <a:lstStyle/>
        <a:p>
          <a:endParaRPr lang="es-MX"/>
        </a:p>
      </dgm:t>
    </dgm:pt>
    <dgm:pt modelId="{78709A4F-A165-4715-A147-11B4C293CE17}">
      <dgm:prSet/>
      <dgm:spPr/>
      <dgm:t>
        <a:bodyPr/>
        <a:lstStyle/>
        <a:p>
          <a:r>
            <a:rPr lang="es-MX" dirty="0" smtClean="0"/>
            <a:t>ANGELICA RANGEL LOPEZ </a:t>
          </a:r>
        </a:p>
        <a:p>
          <a:r>
            <a:rPr lang="es-MX" dirty="0" smtClean="0"/>
            <a:t>AUXILIAR DE INTENDENCIA </a:t>
          </a:r>
          <a:endParaRPr lang="es-MX" dirty="0"/>
        </a:p>
      </dgm:t>
    </dgm:pt>
    <dgm:pt modelId="{A256F76E-1F84-4002-9FD8-E5CA551C1ABB}" type="parTrans" cxnId="{D66534F0-3ACC-4BEB-93BF-B1F4880CCF6F}">
      <dgm:prSet/>
      <dgm:spPr/>
      <dgm:t>
        <a:bodyPr/>
        <a:lstStyle/>
        <a:p>
          <a:endParaRPr lang="es-MX"/>
        </a:p>
      </dgm:t>
    </dgm:pt>
    <dgm:pt modelId="{2C0B1ABD-A870-414E-94EF-4716BD54D98E}" type="sibTrans" cxnId="{D66534F0-3ACC-4BEB-93BF-B1F4880CCF6F}">
      <dgm:prSet/>
      <dgm:spPr/>
      <dgm:t>
        <a:bodyPr/>
        <a:lstStyle/>
        <a:p>
          <a:endParaRPr lang="es-MX"/>
        </a:p>
      </dgm:t>
    </dgm:pt>
    <dgm:pt modelId="{5EC31769-8739-4F78-B96E-54E0AD225201}">
      <dgm:prSet/>
      <dgm:spPr/>
      <dgm:t>
        <a:bodyPr/>
        <a:lstStyle/>
        <a:p>
          <a:r>
            <a:rPr lang="es-MX" dirty="0" smtClean="0"/>
            <a:t>JOSEFINA RANGEL LOPEZ </a:t>
          </a:r>
        </a:p>
        <a:p>
          <a:r>
            <a:rPr lang="es-MX" dirty="0" smtClean="0"/>
            <a:t>AUXILIAR DE INTENDENCIA </a:t>
          </a:r>
          <a:endParaRPr lang="es-MX" dirty="0"/>
        </a:p>
      </dgm:t>
    </dgm:pt>
    <dgm:pt modelId="{54EB04E3-8C81-446B-91DD-B464344D8F2C}" type="parTrans" cxnId="{FAFA934C-7F46-4D1D-9B8C-85F296DA2033}">
      <dgm:prSet/>
      <dgm:spPr/>
      <dgm:t>
        <a:bodyPr/>
        <a:lstStyle/>
        <a:p>
          <a:endParaRPr lang="es-MX"/>
        </a:p>
      </dgm:t>
    </dgm:pt>
    <dgm:pt modelId="{00F01EE7-88D7-4D3B-AD06-4DB75A7213B4}" type="sibTrans" cxnId="{FAFA934C-7F46-4D1D-9B8C-85F296DA2033}">
      <dgm:prSet/>
      <dgm:spPr/>
      <dgm:t>
        <a:bodyPr/>
        <a:lstStyle/>
        <a:p>
          <a:endParaRPr lang="es-MX"/>
        </a:p>
      </dgm:t>
    </dgm:pt>
    <dgm:pt modelId="{03572989-4D0A-475D-8E84-642F6FFA9C62}" type="asst">
      <dgm:prSet/>
      <dgm:spPr/>
      <dgm:t>
        <a:bodyPr/>
        <a:lstStyle/>
        <a:p>
          <a:r>
            <a:rPr lang="es-ES" dirty="0" smtClean="0"/>
            <a:t>ANA MARIA DE GUADALUPE VERGARA NAVARRO </a:t>
          </a:r>
        </a:p>
        <a:p>
          <a:r>
            <a:rPr lang="es-ES" dirty="0" smtClean="0"/>
            <a:t>AUX. ADMINISTRATIVO </a:t>
          </a:r>
          <a:endParaRPr lang="es-ES" dirty="0"/>
        </a:p>
      </dgm:t>
    </dgm:pt>
    <dgm:pt modelId="{2ECE35EB-250F-435D-B995-11DE614F50DB}" type="parTrans" cxnId="{636D3EF3-EF63-44A9-8F0C-43C6DB962F4C}">
      <dgm:prSet/>
      <dgm:spPr/>
      <dgm:t>
        <a:bodyPr/>
        <a:lstStyle/>
        <a:p>
          <a:endParaRPr lang="es-ES"/>
        </a:p>
      </dgm:t>
    </dgm:pt>
    <dgm:pt modelId="{A3E593BC-C755-41E6-BAE9-162FDA977003}" type="sibTrans" cxnId="{636D3EF3-EF63-44A9-8F0C-43C6DB962F4C}">
      <dgm:prSet/>
      <dgm:spPr/>
      <dgm:t>
        <a:bodyPr/>
        <a:lstStyle/>
        <a:p>
          <a:endParaRPr lang="es-ES"/>
        </a:p>
      </dgm:t>
    </dgm:pt>
    <dgm:pt modelId="{3DD2C828-DAF5-45D9-8CD8-EA659C0C750D}" type="asst">
      <dgm:prSet/>
      <dgm:spPr/>
      <dgm:t>
        <a:bodyPr/>
        <a:lstStyle/>
        <a:p>
          <a:r>
            <a:rPr lang="es-ES" dirty="0" smtClean="0"/>
            <a:t>YULISA GUADALUPE VALLE ESTRADA </a:t>
          </a:r>
        </a:p>
        <a:p>
          <a:r>
            <a:rPr lang="es-ES" dirty="0" smtClean="0"/>
            <a:t>AUX. ADMINISTRATIVO </a:t>
          </a:r>
          <a:endParaRPr lang="es-ES" dirty="0"/>
        </a:p>
      </dgm:t>
    </dgm:pt>
    <dgm:pt modelId="{C3A37A65-537C-41A7-8E0D-8C8FE8AE4B79}" type="parTrans" cxnId="{6256E90A-CC04-4497-A9B0-D68B2B5A0E6D}">
      <dgm:prSet/>
      <dgm:spPr/>
      <dgm:t>
        <a:bodyPr/>
        <a:lstStyle/>
        <a:p>
          <a:endParaRPr lang="es-ES"/>
        </a:p>
      </dgm:t>
    </dgm:pt>
    <dgm:pt modelId="{C99D9925-3D0C-4543-9BC9-FD27276B595D}" type="sibTrans" cxnId="{6256E90A-CC04-4497-A9B0-D68B2B5A0E6D}">
      <dgm:prSet/>
      <dgm:spPr/>
      <dgm:t>
        <a:bodyPr/>
        <a:lstStyle/>
        <a:p>
          <a:endParaRPr lang="es-ES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192053" custScaleY="191266" custLinFactY="-75075" custLinFactNeighborX="-476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2F4ACAF5-2CF2-4062-8FB7-53DA21DE3DE7}" type="pres">
      <dgm:prSet presAssocID="{E264B647-A435-4163-B7D0-1784E3E6C7BB}" presName="Name37" presStyleLbl="parChTrans1D2" presStyleIdx="0" presStyleCnt="7"/>
      <dgm:spPr/>
      <dgm:t>
        <a:bodyPr/>
        <a:lstStyle/>
        <a:p>
          <a:endParaRPr lang="es-MX"/>
        </a:p>
      </dgm:t>
    </dgm:pt>
    <dgm:pt modelId="{447430F3-3C79-48A3-9DDA-7B5294EB8D0D}" type="pres">
      <dgm:prSet presAssocID="{D34D23AD-11E8-4FAA-8432-4A4455548C41}" presName="hierRoot2" presStyleCnt="0">
        <dgm:presLayoutVars>
          <dgm:hierBranch val="init"/>
        </dgm:presLayoutVars>
      </dgm:prSet>
      <dgm:spPr/>
    </dgm:pt>
    <dgm:pt modelId="{A98158BB-35C1-4732-B70A-857DE3582F95}" type="pres">
      <dgm:prSet presAssocID="{D34D23AD-11E8-4FAA-8432-4A4455548C41}" presName="rootComposite" presStyleCnt="0"/>
      <dgm:spPr/>
    </dgm:pt>
    <dgm:pt modelId="{75EE9244-7B31-4B79-B632-AA98BE56EFB9}" type="pres">
      <dgm:prSet presAssocID="{D34D23AD-11E8-4FAA-8432-4A4455548C41}" presName="rootText" presStyleLbl="node2" presStyleIdx="0" presStyleCnt="5" custLinFactNeighborX="-50" custLinFactNeighborY="-5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E0EB4E-E84A-4A55-BFAE-9BBF242D19C8}" type="pres">
      <dgm:prSet presAssocID="{D34D23AD-11E8-4FAA-8432-4A4455548C41}" presName="rootConnector" presStyleLbl="node2" presStyleIdx="0" presStyleCnt="5"/>
      <dgm:spPr/>
      <dgm:t>
        <a:bodyPr/>
        <a:lstStyle/>
        <a:p>
          <a:endParaRPr lang="es-MX"/>
        </a:p>
      </dgm:t>
    </dgm:pt>
    <dgm:pt modelId="{D32CE3BA-0235-4585-8C3A-633B36E2E85D}" type="pres">
      <dgm:prSet presAssocID="{D34D23AD-11E8-4FAA-8432-4A4455548C41}" presName="hierChild4" presStyleCnt="0"/>
      <dgm:spPr/>
    </dgm:pt>
    <dgm:pt modelId="{75A0295C-4CA0-418E-8634-AEF630020306}" type="pres">
      <dgm:prSet presAssocID="{D34D23AD-11E8-4FAA-8432-4A4455548C41}" presName="hierChild5" presStyleCnt="0"/>
      <dgm:spPr/>
    </dgm:pt>
    <dgm:pt modelId="{2E9FCBA6-C126-4AD1-A91A-7694F14A6B2D}" type="pres">
      <dgm:prSet presAssocID="{F5A1AA1B-B7D1-4F26-82A1-A0DDFB3CCC79}" presName="Name37" presStyleLbl="parChTrans1D2" presStyleIdx="1" presStyleCnt="7"/>
      <dgm:spPr/>
      <dgm:t>
        <a:bodyPr/>
        <a:lstStyle/>
        <a:p>
          <a:endParaRPr lang="es-MX"/>
        </a:p>
      </dgm:t>
    </dgm:pt>
    <dgm:pt modelId="{BB277485-2DE2-425F-9B0D-C62ADB30822B}" type="pres">
      <dgm:prSet presAssocID="{1B47CD7C-9437-42EA-B470-2D25307AF48E}" presName="hierRoot2" presStyleCnt="0">
        <dgm:presLayoutVars>
          <dgm:hierBranch val="init"/>
        </dgm:presLayoutVars>
      </dgm:prSet>
      <dgm:spPr/>
    </dgm:pt>
    <dgm:pt modelId="{A415B9C8-57E6-4A05-8DE2-2320FE00373C}" type="pres">
      <dgm:prSet presAssocID="{1B47CD7C-9437-42EA-B470-2D25307AF48E}" presName="rootComposite" presStyleCnt="0"/>
      <dgm:spPr/>
    </dgm:pt>
    <dgm:pt modelId="{5CEB1E5D-02BF-46C6-897A-FBA9CCB59C54}" type="pres">
      <dgm:prSet presAssocID="{1B47CD7C-9437-42EA-B470-2D25307AF48E}" presName="rootText" presStyleLbl="node2" presStyleIdx="1" presStyleCnt="5" custLinFactNeighborX="-50" custLinFactNeighborY="-5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E60534C-3D8C-41E5-9B9D-ED459BF37420}" type="pres">
      <dgm:prSet presAssocID="{1B47CD7C-9437-42EA-B470-2D25307AF48E}" presName="rootConnector" presStyleLbl="node2" presStyleIdx="1" presStyleCnt="5"/>
      <dgm:spPr/>
      <dgm:t>
        <a:bodyPr/>
        <a:lstStyle/>
        <a:p>
          <a:endParaRPr lang="es-MX"/>
        </a:p>
      </dgm:t>
    </dgm:pt>
    <dgm:pt modelId="{3F5285A4-6297-4D2F-9E35-001152D69B1C}" type="pres">
      <dgm:prSet presAssocID="{1B47CD7C-9437-42EA-B470-2D25307AF48E}" presName="hierChild4" presStyleCnt="0"/>
      <dgm:spPr/>
    </dgm:pt>
    <dgm:pt modelId="{4B9DFD81-1396-4433-A25B-BD74609E4481}" type="pres">
      <dgm:prSet presAssocID="{1B47CD7C-9437-42EA-B470-2D25307AF48E}" presName="hierChild5" presStyleCnt="0"/>
      <dgm:spPr/>
    </dgm:pt>
    <dgm:pt modelId="{DA651F6B-72D7-42EB-BDF3-A1CC52B32533}" type="pres">
      <dgm:prSet presAssocID="{98D1F02A-F017-49BD-960B-7974F09F0187}" presName="Name37" presStyleLbl="parChTrans1D2" presStyleIdx="2" presStyleCnt="7"/>
      <dgm:spPr/>
      <dgm:t>
        <a:bodyPr/>
        <a:lstStyle/>
        <a:p>
          <a:endParaRPr lang="es-MX"/>
        </a:p>
      </dgm:t>
    </dgm:pt>
    <dgm:pt modelId="{E1E49620-4280-46A1-BAED-D305994AFCD9}" type="pres">
      <dgm:prSet presAssocID="{A39A98DB-202C-4850-9AB6-D0CE988A8DC5}" presName="hierRoot2" presStyleCnt="0">
        <dgm:presLayoutVars>
          <dgm:hierBranch val="init"/>
        </dgm:presLayoutVars>
      </dgm:prSet>
      <dgm:spPr/>
    </dgm:pt>
    <dgm:pt modelId="{EA7BEF4B-803C-4115-9B97-BFBC6E92A414}" type="pres">
      <dgm:prSet presAssocID="{A39A98DB-202C-4850-9AB6-D0CE988A8DC5}" presName="rootComposite" presStyleCnt="0"/>
      <dgm:spPr/>
    </dgm:pt>
    <dgm:pt modelId="{BDDE0E72-90E4-4869-8CA9-21992109E948}" type="pres">
      <dgm:prSet presAssocID="{A39A98DB-202C-4850-9AB6-D0CE988A8DC5}" presName="rootText" presStyleLbl="node2" presStyleIdx="2" presStyleCnt="5" custLinFactNeighborX="-50" custLinFactNeighborY="-5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5EFD93-B58B-4F82-9B79-7809E3905EC7}" type="pres">
      <dgm:prSet presAssocID="{A39A98DB-202C-4850-9AB6-D0CE988A8DC5}" presName="rootConnector" presStyleLbl="node2" presStyleIdx="2" presStyleCnt="5"/>
      <dgm:spPr/>
      <dgm:t>
        <a:bodyPr/>
        <a:lstStyle/>
        <a:p>
          <a:endParaRPr lang="es-MX"/>
        </a:p>
      </dgm:t>
    </dgm:pt>
    <dgm:pt modelId="{470F9F77-E992-4969-AAE0-F757A2DC4F86}" type="pres">
      <dgm:prSet presAssocID="{A39A98DB-202C-4850-9AB6-D0CE988A8DC5}" presName="hierChild4" presStyleCnt="0"/>
      <dgm:spPr/>
    </dgm:pt>
    <dgm:pt modelId="{0B11ED5A-9D60-4655-BBFF-BA46DC043C5D}" type="pres">
      <dgm:prSet presAssocID="{A39A98DB-202C-4850-9AB6-D0CE988A8DC5}" presName="hierChild5" presStyleCnt="0"/>
      <dgm:spPr/>
    </dgm:pt>
    <dgm:pt modelId="{82F0EADC-4D05-4568-B416-2C6E1EE6483C}" type="pres">
      <dgm:prSet presAssocID="{A256F76E-1F84-4002-9FD8-E5CA551C1ABB}" presName="Name37" presStyleLbl="parChTrans1D2" presStyleIdx="3" presStyleCnt="7"/>
      <dgm:spPr/>
      <dgm:t>
        <a:bodyPr/>
        <a:lstStyle/>
        <a:p>
          <a:endParaRPr lang="es-MX"/>
        </a:p>
      </dgm:t>
    </dgm:pt>
    <dgm:pt modelId="{09076A6F-2528-4B55-8C04-D30D6D49AA9A}" type="pres">
      <dgm:prSet presAssocID="{78709A4F-A165-4715-A147-11B4C293CE17}" presName="hierRoot2" presStyleCnt="0">
        <dgm:presLayoutVars>
          <dgm:hierBranch val="init"/>
        </dgm:presLayoutVars>
      </dgm:prSet>
      <dgm:spPr/>
    </dgm:pt>
    <dgm:pt modelId="{4713B7F2-4679-496B-91C8-C1E36BCFB426}" type="pres">
      <dgm:prSet presAssocID="{78709A4F-A165-4715-A147-11B4C293CE17}" presName="rootComposite" presStyleCnt="0"/>
      <dgm:spPr/>
    </dgm:pt>
    <dgm:pt modelId="{137BC015-0251-41C0-B4EB-393F2F3D1EDC}" type="pres">
      <dgm:prSet presAssocID="{78709A4F-A165-4715-A147-11B4C293CE17}" presName="rootText" presStyleLbl="node2" presStyleIdx="3" presStyleCnt="5" custLinFactNeighborX="-50" custLinFactNeighborY="-5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57001F-4322-4A77-A45D-FC736DB09116}" type="pres">
      <dgm:prSet presAssocID="{78709A4F-A165-4715-A147-11B4C293CE17}" presName="rootConnector" presStyleLbl="node2" presStyleIdx="3" presStyleCnt="5"/>
      <dgm:spPr/>
      <dgm:t>
        <a:bodyPr/>
        <a:lstStyle/>
        <a:p>
          <a:endParaRPr lang="es-MX"/>
        </a:p>
      </dgm:t>
    </dgm:pt>
    <dgm:pt modelId="{FDAAA3B2-45D0-4EBB-A240-B9E6AD70AA87}" type="pres">
      <dgm:prSet presAssocID="{78709A4F-A165-4715-A147-11B4C293CE17}" presName="hierChild4" presStyleCnt="0"/>
      <dgm:spPr/>
    </dgm:pt>
    <dgm:pt modelId="{31D504AF-F355-4396-A989-CAEEBF7AC5CA}" type="pres">
      <dgm:prSet presAssocID="{78709A4F-A165-4715-A147-11B4C293CE17}" presName="hierChild5" presStyleCnt="0"/>
      <dgm:spPr/>
    </dgm:pt>
    <dgm:pt modelId="{878AFEE8-C247-4579-B4E9-2866F870515C}" type="pres">
      <dgm:prSet presAssocID="{54EB04E3-8C81-446B-91DD-B464344D8F2C}" presName="Name37" presStyleLbl="parChTrans1D2" presStyleIdx="4" presStyleCnt="7"/>
      <dgm:spPr/>
      <dgm:t>
        <a:bodyPr/>
        <a:lstStyle/>
        <a:p>
          <a:endParaRPr lang="es-MX"/>
        </a:p>
      </dgm:t>
    </dgm:pt>
    <dgm:pt modelId="{BB02FC8E-758B-4459-9195-F5B1E6362FCB}" type="pres">
      <dgm:prSet presAssocID="{5EC31769-8739-4F78-B96E-54E0AD225201}" presName="hierRoot2" presStyleCnt="0">
        <dgm:presLayoutVars>
          <dgm:hierBranch val="init"/>
        </dgm:presLayoutVars>
      </dgm:prSet>
      <dgm:spPr/>
    </dgm:pt>
    <dgm:pt modelId="{4234F048-133B-4E35-8772-9E217BDD7C49}" type="pres">
      <dgm:prSet presAssocID="{5EC31769-8739-4F78-B96E-54E0AD225201}" presName="rootComposite" presStyleCnt="0"/>
      <dgm:spPr/>
    </dgm:pt>
    <dgm:pt modelId="{8598C0F6-5F1B-401D-AECB-C593059B022D}" type="pres">
      <dgm:prSet presAssocID="{5EC31769-8739-4F78-B96E-54E0AD225201}" presName="rootText" presStyleLbl="node2" presStyleIdx="4" presStyleCnt="5" custLinFactNeighborX="-50" custLinFactNeighborY="-5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DB3552-2E60-4871-8A93-6AEB12BB9C7D}" type="pres">
      <dgm:prSet presAssocID="{5EC31769-8739-4F78-B96E-54E0AD225201}" presName="rootConnector" presStyleLbl="node2" presStyleIdx="4" presStyleCnt="5"/>
      <dgm:spPr/>
      <dgm:t>
        <a:bodyPr/>
        <a:lstStyle/>
        <a:p>
          <a:endParaRPr lang="es-MX"/>
        </a:p>
      </dgm:t>
    </dgm:pt>
    <dgm:pt modelId="{70897A82-342B-4717-AA0F-C2B5AFAC7591}" type="pres">
      <dgm:prSet presAssocID="{5EC31769-8739-4F78-B96E-54E0AD225201}" presName="hierChild4" presStyleCnt="0"/>
      <dgm:spPr/>
    </dgm:pt>
    <dgm:pt modelId="{C35583E2-753F-4B8C-9085-3867CEDA2AC0}" type="pres">
      <dgm:prSet presAssocID="{5EC31769-8739-4F78-B96E-54E0AD225201}" presName="hierChild5" presStyleCnt="0"/>
      <dgm:spPr/>
    </dgm:pt>
    <dgm:pt modelId="{E46D733F-5051-463D-8DD7-C50E364A1836}" type="pres">
      <dgm:prSet presAssocID="{8E03EBF9-2B61-4E7C-859B-1ADDF44E4FD3}" presName="hierChild3" presStyleCnt="0"/>
      <dgm:spPr/>
    </dgm:pt>
    <dgm:pt modelId="{007B45F0-A258-4E8E-8B4A-8BE677AD51E9}" type="pres">
      <dgm:prSet presAssocID="{83D1D5C4-2866-48D1-9B96-043BC416F85E}" presName="Name111" presStyleLbl="parChTrans1D2" presStyleIdx="5" presStyleCnt="7"/>
      <dgm:spPr/>
      <dgm:t>
        <a:bodyPr/>
        <a:lstStyle/>
        <a:p>
          <a:endParaRPr lang="es-MX"/>
        </a:p>
      </dgm:t>
    </dgm:pt>
    <dgm:pt modelId="{468C2D66-D170-4BC9-9A08-5758055792FD}" type="pres">
      <dgm:prSet presAssocID="{2251E2B0-AC9A-4656-B0BB-973DB9528518}" presName="hierRoot3" presStyleCnt="0">
        <dgm:presLayoutVars>
          <dgm:hierBranch val="init"/>
        </dgm:presLayoutVars>
      </dgm:prSet>
      <dgm:spPr/>
    </dgm:pt>
    <dgm:pt modelId="{758656BE-D5BA-42DD-87AC-4C494EEF0A39}" type="pres">
      <dgm:prSet presAssocID="{2251E2B0-AC9A-4656-B0BB-973DB9528518}" presName="rootComposite3" presStyleCnt="0"/>
      <dgm:spPr/>
    </dgm:pt>
    <dgm:pt modelId="{0BC29EEE-313D-4F5B-ACF9-D134F20D38F4}" type="pres">
      <dgm:prSet presAssocID="{2251E2B0-AC9A-4656-B0BB-973DB9528518}" presName="rootText3" presStyleLbl="asst1" presStyleIdx="0" presStyleCnt="4" custScaleX="147195" custScaleY="75497" custLinFactX="-16104" custLinFactY="-28543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7A2DE6E-2171-4FF2-8DCF-14B9C747DC53}" type="pres">
      <dgm:prSet presAssocID="{2251E2B0-AC9A-4656-B0BB-973DB9528518}" presName="rootConnector3" presStyleLbl="asst1" presStyleIdx="0" presStyleCnt="4"/>
      <dgm:spPr/>
      <dgm:t>
        <a:bodyPr/>
        <a:lstStyle/>
        <a:p>
          <a:endParaRPr lang="es-MX"/>
        </a:p>
      </dgm:t>
    </dgm:pt>
    <dgm:pt modelId="{D7EC1450-16E7-4456-B523-B18C6C063623}" type="pres">
      <dgm:prSet presAssocID="{2251E2B0-AC9A-4656-B0BB-973DB9528518}" presName="hierChild6" presStyleCnt="0"/>
      <dgm:spPr/>
    </dgm:pt>
    <dgm:pt modelId="{E3AC5B72-3944-4AAB-AB8A-3D4F151AEAF9}" type="pres">
      <dgm:prSet presAssocID="{2251E2B0-AC9A-4656-B0BB-973DB9528518}" presName="hierChild7" presStyleCnt="0"/>
      <dgm:spPr/>
    </dgm:pt>
    <dgm:pt modelId="{9EAA2017-3D78-452A-88FA-A66E97C96397}" type="pres">
      <dgm:prSet presAssocID="{77709E55-3219-40ED-B48D-8774955D90B3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9E04E3B7-44D2-478D-BFF7-7F97C74BD615}" type="pres">
      <dgm:prSet presAssocID="{226316F5-10E3-4028-8380-B6DBC9D4D267}" presName="hierRoot3" presStyleCnt="0">
        <dgm:presLayoutVars>
          <dgm:hierBranch val="init"/>
        </dgm:presLayoutVars>
      </dgm:prSet>
      <dgm:spPr/>
    </dgm:pt>
    <dgm:pt modelId="{279FC035-E139-45DE-9124-FBDF785FECCC}" type="pres">
      <dgm:prSet presAssocID="{226316F5-10E3-4028-8380-B6DBC9D4D267}" presName="rootComposite3" presStyleCnt="0"/>
      <dgm:spPr/>
    </dgm:pt>
    <dgm:pt modelId="{C1C65816-A434-44F0-B616-72D5E0D99D8D}" type="pres">
      <dgm:prSet presAssocID="{226316F5-10E3-4028-8380-B6DBC9D4D267}" presName="rootText3" presStyleLbl="asst1" presStyleIdx="1" presStyleCnt="4" custLinFactY="-12266" custLinFactNeighborX="-29005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4A55AEB-96CD-404E-92F1-DF376A8D64C1}" type="pres">
      <dgm:prSet presAssocID="{226316F5-10E3-4028-8380-B6DBC9D4D267}" presName="rootConnector3" presStyleLbl="asst1" presStyleIdx="1" presStyleCnt="4"/>
      <dgm:spPr/>
      <dgm:t>
        <a:bodyPr/>
        <a:lstStyle/>
        <a:p>
          <a:endParaRPr lang="es-MX"/>
        </a:p>
      </dgm:t>
    </dgm:pt>
    <dgm:pt modelId="{EC5B2D77-ABA4-4DC0-8678-75BBD6A6E912}" type="pres">
      <dgm:prSet presAssocID="{226316F5-10E3-4028-8380-B6DBC9D4D267}" presName="hierChild6" presStyleCnt="0"/>
      <dgm:spPr/>
    </dgm:pt>
    <dgm:pt modelId="{F2783DC9-C70C-43E9-A03D-C8F49E31EE5F}" type="pres">
      <dgm:prSet presAssocID="{226316F5-10E3-4028-8380-B6DBC9D4D267}" presName="hierChild7" presStyleCnt="0"/>
      <dgm:spPr/>
    </dgm:pt>
    <dgm:pt modelId="{2AB28B13-99AE-4E5F-8C30-CC58DA3F70DF}" type="pres">
      <dgm:prSet presAssocID="{2ECE35EB-250F-435D-B995-11DE614F50DB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DCD7B85B-230B-4144-900C-03A0E9DC0EA1}" type="pres">
      <dgm:prSet presAssocID="{03572989-4D0A-475D-8E84-642F6FFA9C62}" presName="hierRoot3" presStyleCnt="0">
        <dgm:presLayoutVars>
          <dgm:hierBranch val="init"/>
        </dgm:presLayoutVars>
      </dgm:prSet>
      <dgm:spPr/>
    </dgm:pt>
    <dgm:pt modelId="{B6C57C42-C010-47AC-895A-BF82EB108916}" type="pres">
      <dgm:prSet presAssocID="{03572989-4D0A-475D-8E84-642F6FFA9C62}" presName="rootComposite3" presStyleCnt="0"/>
      <dgm:spPr/>
    </dgm:pt>
    <dgm:pt modelId="{8884B4CB-D282-4C0E-B68E-C83534DD24FA}" type="pres">
      <dgm:prSet presAssocID="{03572989-4D0A-475D-8E84-642F6FFA9C62}" presName="rootText3" presStyleLbl="asst1" presStyleIdx="2" presStyleCnt="4" custScaleX="132023" custScaleY="65593" custLinFactY="-62623" custLinFactNeighborX="-42208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4F2623-5272-44B6-BA2F-4F8FE2DF0ED4}" type="pres">
      <dgm:prSet presAssocID="{03572989-4D0A-475D-8E84-642F6FFA9C62}" presName="rootConnector3" presStyleLbl="asst1" presStyleIdx="2" presStyleCnt="4"/>
      <dgm:spPr/>
      <dgm:t>
        <a:bodyPr/>
        <a:lstStyle/>
        <a:p>
          <a:endParaRPr lang="es-ES"/>
        </a:p>
      </dgm:t>
    </dgm:pt>
    <dgm:pt modelId="{1988B353-B883-407C-A7DC-A4FB24B11EA9}" type="pres">
      <dgm:prSet presAssocID="{03572989-4D0A-475D-8E84-642F6FFA9C62}" presName="hierChild6" presStyleCnt="0"/>
      <dgm:spPr/>
    </dgm:pt>
    <dgm:pt modelId="{B745D21D-0B55-4789-967A-D6C53A274CCF}" type="pres">
      <dgm:prSet presAssocID="{03572989-4D0A-475D-8E84-642F6FFA9C62}" presName="hierChild7" presStyleCnt="0"/>
      <dgm:spPr/>
    </dgm:pt>
    <dgm:pt modelId="{34AF4D9E-DA25-4587-82AA-20A220AF94F7}" type="pres">
      <dgm:prSet presAssocID="{C3A37A65-537C-41A7-8E0D-8C8FE8AE4B79}" presName="Name111" presStyleLbl="parChTrans1D3" presStyleIdx="1" presStyleCnt="2"/>
      <dgm:spPr/>
      <dgm:t>
        <a:bodyPr/>
        <a:lstStyle/>
        <a:p>
          <a:endParaRPr lang="es-ES"/>
        </a:p>
      </dgm:t>
    </dgm:pt>
    <dgm:pt modelId="{BFBEA9AA-A038-493B-B1FF-F89CC8694B45}" type="pres">
      <dgm:prSet presAssocID="{3DD2C828-DAF5-45D9-8CD8-EA659C0C750D}" presName="hierRoot3" presStyleCnt="0">
        <dgm:presLayoutVars>
          <dgm:hierBranch val="init"/>
        </dgm:presLayoutVars>
      </dgm:prSet>
      <dgm:spPr/>
    </dgm:pt>
    <dgm:pt modelId="{3FEF2B2E-B559-43CB-9539-53189BD7335A}" type="pres">
      <dgm:prSet presAssocID="{3DD2C828-DAF5-45D9-8CD8-EA659C0C750D}" presName="rootComposite3" presStyleCnt="0"/>
      <dgm:spPr/>
    </dgm:pt>
    <dgm:pt modelId="{18222E6D-4EFA-46C5-AB36-B56A794E85A9}" type="pres">
      <dgm:prSet presAssocID="{3DD2C828-DAF5-45D9-8CD8-EA659C0C750D}" presName="rootText3" presStyleLbl="asst1" presStyleIdx="3" presStyleCnt="4" custScaleX="120787" custScaleY="65590" custLinFactX="61696" custLinFactY="-104625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884683-6F8C-4F0D-9393-3D84D65F1DEF}" type="pres">
      <dgm:prSet presAssocID="{3DD2C828-DAF5-45D9-8CD8-EA659C0C750D}" presName="rootConnector3" presStyleLbl="asst1" presStyleIdx="3" presStyleCnt="4"/>
      <dgm:spPr/>
      <dgm:t>
        <a:bodyPr/>
        <a:lstStyle/>
        <a:p>
          <a:endParaRPr lang="es-ES"/>
        </a:p>
      </dgm:t>
    </dgm:pt>
    <dgm:pt modelId="{CDCF3D49-A0B3-445D-8D75-681BB957F0A2}" type="pres">
      <dgm:prSet presAssocID="{3DD2C828-DAF5-45D9-8CD8-EA659C0C750D}" presName="hierChild6" presStyleCnt="0"/>
      <dgm:spPr/>
    </dgm:pt>
    <dgm:pt modelId="{B7AEEACC-A4C6-4E92-910A-573BDF814EFD}" type="pres">
      <dgm:prSet presAssocID="{3DD2C828-DAF5-45D9-8CD8-EA659C0C750D}" presName="hierChild7" presStyleCnt="0"/>
      <dgm:spPr/>
    </dgm:pt>
  </dgm:ptLst>
  <dgm:cxnLst>
    <dgm:cxn modelId="{DA5C9FB1-9E89-4D65-9538-C09035E24AC3}" type="presOf" srcId="{54EB04E3-8C81-446B-91DD-B464344D8F2C}" destId="{878AFEE8-C247-4579-B4E9-2866F870515C}" srcOrd="0" destOrd="0" presId="urn:microsoft.com/office/officeart/2005/8/layout/orgChart1"/>
    <dgm:cxn modelId="{38E344E1-D4B7-4713-80C9-EAA35B31A670}" type="presOf" srcId="{98D1F02A-F017-49BD-960B-7974F09F0187}" destId="{DA651F6B-72D7-42EB-BDF3-A1CC52B32533}" srcOrd="0" destOrd="0" presId="urn:microsoft.com/office/officeart/2005/8/layout/orgChart1"/>
    <dgm:cxn modelId="{18F709F1-75F8-4DED-986D-83769EC97FE1}" type="presOf" srcId="{1B47CD7C-9437-42EA-B470-2D25307AF48E}" destId="{5CEB1E5D-02BF-46C6-897A-FBA9CCB59C54}" srcOrd="0" destOrd="0" presId="urn:microsoft.com/office/officeart/2005/8/layout/orgChart1"/>
    <dgm:cxn modelId="{1C899292-BEFF-4DFF-9C35-BACD8646DB1F}" type="presOf" srcId="{E264B647-A435-4163-B7D0-1784E3E6C7BB}" destId="{2F4ACAF5-2CF2-4062-8FB7-53DA21DE3DE7}" srcOrd="0" destOrd="0" presId="urn:microsoft.com/office/officeart/2005/8/layout/orgChart1"/>
    <dgm:cxn modelId="{EC89020E-670A-40D2-BEDC-4A7EDB00E917}" type="presOf" srcId="{03572989-4D0A-475D-8E84-642F6FFA9C62}" destId="{634F2623-5272-44B6-BA2F-4F8FE2DF0ED4}" srcOrd="1" destOrd="0" presId="urn:microsoft.com/office/officeart/2005/8/layout/orgChart1"/>
    <dgm:cxn modelId="{CC528B37-EBBF-43DE-9255-5286F7A91B4A}" type="presOf" srcId="{78709A4F-A165-4715-A147-11B4C293CE17}" destId="{0957001F-4322-4A77-A45D-FC736DB09116}" srcOrd="1" destOrd="0" presId="urn:microsoft.com/office/officeart/2005/8/layout/orgChart1"/>
    <dgm:cxn modelId="{FAFA934C-7F46-4D1D-9B8C-85F296DA2033}" srcId="{8E03EBF9-2B61-4E7C-859B-1ADDF44E4FD3}" destId="{5EC31769-8739-4F78-B96E-54E0AD225201}" srcOrd="5" destOrd="0" parTransId="{54EB04E3-8C81-446B-91DD-B464344D8F2C}" sibTransId="{00F01EE7-88D7-4D3B-AD06-4DB75A7213B4}"/>
    <dgm:cxn modelId="{B4A0203D-6F2D-4C3C-8BC0-F101C16EC4D4}" type="presOf" srcId="{8E03EBF9-2B61-4E7C-859B-1ADDF44E4FD3}" destId="{B98986EA-64BD-489E-85D9-312C2947C540}" srcOrd="0" destOrd="0" presId="urn:microsoft.com/office/officeart/2005/8/layout/orgChart1"/>
    <dgm:cxn modelId="{1377640E-5774-4F09-8A47-026772CDACC1}" srcId="{8E03EBF9-2B61-4E7C-859B-1ADDF44E4FD3}" destId="{A39A98DB-202C-4850-9AB6-D0CE988A8DC5}" srcOrd="3" destOrd="0" parTransId="{98D1F02A-F017-49BD-960B-7974F09F0187}" sibTransId="{B55205C9-566D-4343-B7CA-3B976389A876}"/>
    <dgm:cxn modelId="{1079F105-13D1-4A81-A50F-3DCAE69AF57C}" type="presOf" srcId="{3DD2C828-DAF5-45D9-8CD8-EA659C0C750D}" destId="{5E884683-6F8C-4F0D-9393-3D84D65F1DEF}" srcOrd="1" destOrd="0" presId="urn:microsoft.com/office/officeart/2005/8/layout/orgChart1"/>
    <dgm:cxn modelId="{6B88DD52-B891-405D-9C59-3518A00B2248}" type="presOf" srcId="{D34D23AD-11E8-4FAA-8432-4A4455548C41}" destId="{2EE0EB4E-E84A-4A55-BFAE-9BBF242D19C8}" srcOrd="1" destOrd="0" presId="urn:microsoft.com/office/officeart/2005/8/layout/orgChart1"/>
    <dgm:cxn modelId="{D7A15F15-1C60-44DB-BFA8-E7B5915346C0}" type="presOf" srcId="{03572989-4D0A-475D-8E84-642F6FFA9C62}" destId="{8884B4CB-D282-4C0E-B68E-C83534DD24FA}" srcOrd="0" destOrd="0" presId="urn:microsoft.com/office/officeart/2005/8/layout/orgChart1"/>
    <dgm:cxn modelId="{0DF37A95-EA71-430B-B681-DC061025ADC3}" type="presOf" srcId="{AF503940-0CF1-4A73-B4DA-46691A4E8B38}" destId="{E13566F4-00C1-43DB-AFBF-A539136D842B}" srcOrd="0" destOrd="0" presId="urn:microsoft.com/office/officeart/2005/8/layout/orgChart1"/>
    <dgm:cxn modelId="{CC18ED6D-8A68-48C3-B199-4CB8D5634338}" type="presOf" srcId="{2ECE35EB-250F-435D-B995-11DE614F50DB}" destId="{2AB28B13-99AE-4E5F-8C30-CC58DA3F70DF}" srcOrd="0" destOrd="0" presId="urn:microsoft.com/office/officeart/2005/8/layout/orgChart1"/>
    <dgm:cxn modelId="{30F41195-5AA3-4411-A390-0CC57B211A91}" type="presOf" srcId="{1B47CD7C-9437-42EA-B470-2D25307AF48E}" destId="{FE60534C-3D8C-41E5-9B9D-ED459BF37420}" srcOrd="1" destOrd="0" presId="urn:microsoft.com/office/officeart/2005/8/layout/orgChart1"/>
    <dgm:cxn modelId="{EC00AD4A-C4E3-4A7B-AD33-4D958387D648}" type="presOf" srcId="{3DD2C828-DAF5-45D9-8CD8-EA659C0C750D}" destId="{18222E6D-4EFA-46C5-AB36-B56A794E85A9}" srcOrd="0" destOrd="0" presId="urn:microsoft.com/office/officeart/2005/8/layout/orgChart1"/>
    <dgm:cxn modelId="{07C239C7-2A18-4913-B191-FB4AD36C4097}" type="presOf" srcId="{A39A98DB-202C-4850-9AB6-D0CE988A8DC5}" destId="{995EFD93-B58B-4F82-9B79-7809E3905EC7}" srcOrd="1" destOrd="0" presId="urn:microsoft.com/office/officeart/2005/8/layout/orgChart1"/>
    <dgm:cxn modelId="{DBB30E8A-9ED9-47BF-93AC-EA62AF81D329}" type="presOf" srcId="{226316F5-10E3-4028-8380-B6DBC9D4D267}" destId="{C1C65816-A434-44F0-B616-72D5E0D99D8D}" srcOrd="0" destOrd="0" presId="urn:microsoft.com/office/officeart/2005/8/layout/orgChart1"/>
    <dgm:cxn modelId="{B588E1DF-33BF-416C-BF1D-A1311676F0CF}" type="presOf" srcId="{226316F5-10E3-4028-8380-B6DBC9D4D267}" destId="{34A55AEB-96CD-404E-92F1-DF376A8D64C1}" srcOrd="1" destOrd="0" presId="urn:microsoft.com/office/officeart/2005/8/layout/orgChart1"/>
    <dgm:cxn modelId="{E9EDDC8A-992B-415C-BDF7-F9414804E443}" type="presOf" srcId="{A256F76E-1F84-4002-9FD8-E5CA551C1ABB}" destId="{82F0EADC-4D05-4568-B416-2C6E1EE6483C}" srcOrd="0" destOrd="0" presId="urn:microsoft.com/office/officeart/2005/8/layout/orgChart1"/>
    <dgm:cxn modelId="{430D760C-5B5B-4184-B0DF-5ABF512E648E}" type="presOf" srcId="{8E03EBF9-2B61-4E7C-859B-1ADDF44E4FD3}" destId="{F2D529BF-0AA0-42AC-9B79-A62F5CE91DE6}" srcOrd="1" destOrd="0" presId="urn:microsoft.com/office/officeart/2005/8/layout/orgChart1"/>
    <dgm:cxn modelId="{6256E90A-CC04-4497-A9B0-D68B2B5A0E6D}" srcId="{03572989-4D0A-475D-8E84-642F6FFA9C62}" destId="{3DD2C828-DAF5-45D9-8CD8-EA659C0C750D}" srcOrd="0" destOrd="0" parTransId="{C3A37A65-537C-41A7-8E0D-8C8FE8AE4B79}" sibTransId="{C99D9925-3D0C-4543-9BC9-FD27276B595D}"/>
    <dgm:cxn modelId="{0F007A36-CB5D-4A9C-9155-8F9D64BBC5C8}" type="presOf" srcId="{5EC31769-8739-4F78-B96E-54E0AD225201}" destId="{8598C0F6-5F1B-401D-AECB-C593059B022D}" srcOrd="0" destOrd="0" presId="urn:microsoft.com/office/officeart/2005/8/layout/orgChart1"/>
    <dgm:cxn modelId="{99C07909-0FFD-46C6-9E85-259DE71594DD}" type="presOf" srcId="{C3A37A65-537C-41A7-8E0D-8C8FE8AE4B79}" destId="{34AF4D9E-DA25-4587-82AA-20A220AF94F7}" srcOrd="0" destOrd="0" presId="urn:microsoft.com/office/officeart/2005/8/layout/orgChart1"/>
    <dgm:cxn modelId="{53F09B6B-88EC-4C34-B8DA-8ECA498A61BD}" srcId="{8E03EBF9-2B61-4E7C-859B-1ADDF44E4FD3}" destId="{2251E2B0-AC9A-4656-B0BB-973DB9528518}" srcOrd="0" destOrd="0" parTransId="{83D1D5C4-2866-48D1-9B96-043BC416F85E}" sibTransId="{6662BCF8-85F4-4BEA-8DB9-65D7C28B5CBB}"/>
    <dgm:cxn modelId="{636D3EF3-EF63-44A9-8F0C-43C6DB962F4C}" srcId="{8E03EBF9-2B61-4E7C-859B-1ADDF44E4FD3}" destId="{03572989-4D0A-475D-8E84-642F6FFA9C62}" srcOrd="6" destOrd="0" parTransId="{2ECE35EB-250F-435D-B995-11DE614F50DB}" sibTransId="{A3E593BC-C755-41E6-BAE9-162FDA977003}"/>
    <dgm:cxn modelId="{4F7E40A7-6740-4877-B2D6-80A004C9A70E}" type="presOf" srcId="{F5A1AA1B-B7D1-4F26-82A1-A0DDFB3CCC79}" destId="{2E9FCBA6-C126-4AD1-A91A-7694F14A6B2D}" srcOrd="0" destOrd="0" presId="urn:microsoft.com/office/officeart/2005/8/layout/orgChart1"/>
    <dgm:cxn modelId="{D66534F0-3ACC-4BEB-93BF-B1F4880CCF6F}" srcId="{8E03EBF9-2B61-4E7C-859B-1ADDF44E4FD3}" destId="{78709A4F-A165-4715-A147-11B4C293CE17}" srcOrd="4" destOrd="0" parTransId="{A256F76E-1F84-4002-9FD8-E5CA551C1ABB}" sibTransId="{2C0B1ABD-A870-414E-94EF-4716BD54D98E}"/>
    <dgm:cxn modelId="{938DEA51-2421-47C6-AE2E-FF658BAC6556}" type="presOf" srcId="{2251E2B0-AC9A-4656-B0BB-973DB9528518}" destId="{0BC29EEE-313D-4F5B-ACF9-D134F20D38F4}" srcOrd="0" destOrd="0" presId="urn:microsoft.com/office/officeart/2005/8/layout/orgChart1"/>
    <dgm:cxn modelId="{FEC7DDCD-EC00-4178-BDD3-F3A571DBB349}" type="presOf" srcId="{77709E55-3219-40ED-B48D-8774955D90B3}" destId="{9EAA2017-3D78-452A-88FA-A66E97C96397}" srcOrd="0" destOrd="0" presId="urn:microsoft.com/office/officeart/2005/8/layout/orgChart1"/>
    <dgm:cxn modelId="{33F810F8-1030-46BE-BFDF-B4CFDB91E89A}" type="presOf" srcId="{83D1D5C4-2866-48D1-9B96-043BC416F85E}" destId="{007B45F0-A258-4E8E-8B4A-8BE677AD51E9}" srcOrd="0" destOrd="0" presId="urn:microsoft.com/office/officeart/2005/8/layout/orgChart1"/>
    <dgm:cxn modelId="{0328A4A4-123A-4CE9-924E-8D8CB8031036}" srcId="{8E03EBF9-2B61-4E7C-859B-1ADDF44E4FD3}" destId="{D34D23AD-11E8-4FAA-8432-4A4455548C41}" srcOrd="1" destOrd="0" parTransId="{E264B647-A435-4163-B7D0-1784E3E6C7BB}" sibTransId="{F6FD6DCB-63A4-42B7-812C-F12C748A6353}"/>
    <dgm:cxn modelId="{70020201-CA65-4F9F-A886-9EF352594E4E}" srcId="{2251E2B0-AC9A-4656-B0BB-973DB9528518}" destId="{226316F5-10E3-4028-8380-B6DBC9D4D267}" srcOrd="0" destOrd="0" parTransId="{77709E55-3219-40ED-B48D-8774955D90B3}" sibTransId="{9678FA2F-18C6-41EF-B7A1-C26825E7F56F}"/>
    <dgm:cxn modelId="{5261093A-2796-49BB-8C36-8B6EAD730BD0}" type="presOf" srcId="{A39A98DB-202C-4850-9AB6-D0CE988A8DC5}" destId="{BDDE0E72-90E4-4869-8CA9-21992109E948}" srcOrd="0" destOrd="0" presId="urn:microsoft.com/office/officeart/2005/8/layout/orgChart1"/>
    <dgm:cxn modelId="{DBBE6D3F-B3EB-4224-A9E7-FF32F8A95A15}" type="presOf" srcId="{D34D23AD-11E8-4FAA-8432-4A4455548C41}" destId="{75EE9244-7B31-4B79-B632-AA98BE56EFB9}" srcOrd="0" destOrd="0" presId="urn:microsoft.com/office/officeart/2005/8/layout/orgChart1"/>
    <dgm:cxn modelId="{4BE0F272-5E51-4D34-910B-FB71F1B6AE85}" type="presOf" srcId="{2251E2B0-AC9A-4656-B0BB-973DB9528518}" destId="{87A2DE6E-2171-4FF2-8DCF-14B9C747DC53}" srcOrd="1" destOrd="0" presId="urn:microsoft.com/office/officeart/2005/8/layout/orgChart1"/>
    <dgm:cxn modelId="{E12555F1-22F1-4343-A633-451863AA4702}" srcId="{8E03EBF9-2B61-4E7C-859B-1ADDF44E4FD3}" destId="{1B47CD7C-9437-42EA-B470-2D25307AF48E}" srcOrd="2" destOrd="0" parTransId="{F5A1AA1B-B7D1-4F26-82A1-A0DDFB3CCC79}" sibTransId="{F8A10A1B-C044-4ED0-9089-44546BF25FF7}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08D81587-F000-4040-B16D-B36E565EC7B9}" type="presOf" srcId="{78709A4F-A165-4715-A147-11B4C293CE17}" destId="{137BC015-0251-41C0-B4EB-393F2F3D1EDC}" srcOrd="0" destOrd="0" presId="urn:microsoft.com/office/officeart/2005/8/layout/orgChart1"/>
    <dgm:cxn modelId="{5F15F43A-C60E-4C58-8E26-48A63090C8E7}" type="presOf" srcId="{5EC31769-8739-4F78-B96E-54E0AD225201}" destId="{22DB3552-2E60-4871-8A93-6AEB12BB9C7D}" srcOrd="1" destOrd="0" presId="urn:microsoft.com/office/officeart/2005/8/layout/orgChart1"/>
    <dgm:cxn modelId="{4D1A4F51-6088-4C2B-983E-1715B9A61107}" type="presParOf" srcId="{E13566F4-00C1-43DB-AFBF-A539136D842B}" destId="{CC3705B6-7AFF-4600-987D-3175BF2D0706}" srcOrd="0" destOrd="0" presId="urn:microsoft.com/office/officeart/2005/8/layout/orgChart1"/>
    <dgm:cxn modelId="{BD6C38F2-B3B3-4528-B6E7-6482172486B1}" type="presParOf" srcId="{CC3705B6-7AFF-4600-987D-3175BF2D0706}" destId="{D9EB7DBB-55C7-49D9-889C-F149E2E1F036}" srcOrd="0" destOrd="0" presId="urn:microsoft.com/office/officeart/2005/8/layout/orgChart1"/>
    <dgm:cxn modelId="{25748DED-375A-455A-9340-EC5B986F1BEC}" type="presParOf" srcId="{D9EB7DBB-55C7-49D9-889C-F149E2E1F036}" destId="{B98986EA-64BD-489E-85D9-312C2947C540}" srcOrd="0" destOrd="0" presId="urn:microsoft.com/office/officeart/2005/8/layout/orgChart1"/>
    <dgm:cxn modelId="{3091363B-172A-450B-93B3-EFEC84484A02}" type="presParOf" srcId="{D9EB7DBB-55C7-49D9-889C-F149E2E1F036}" destId="{F2D529BF-0AA0-42AC-9B79-A62F5CE91DE6}" srcOrd="1" destOrd="0" presId="urn:microsoft.com/office/officeart/2005/8/layout/orgChart1"/>
    <dgm:cxn modelId="{B262A726-55F8-498A-9413-9E9E557D9F75}" type="presParOf" srcId="{CC3705B6-7AFF-4600-987D-3175BF2D0706}" destId="{C63E6A91-F63F-4EF6-B609-12D8164D2239}" srcOrd="1" destOrd="0" presId="urn:microsoft.com/office/officeart/2005/8/layout/orgChart1"/>
    <dgm:cxn modelId="{74F099C4-CB75-4FB2-9AEA-5C71D42068D5}" type="presParOf" srcId="{C63E6A91-F63F-4EF6-B609-12D8164D2239}" destId="{2F4ACAF5-2CF2-4062-8FB7-53DA21DE3DE7}" srcOrd="0" destOrd="0" presId="urn:microsoft.com/office/officeart/2005/8/layout/orgChart1"/>
    <dgm:cxn modelId="{F473C04A-3465-49F9-A234-B7A9ECB77EB3}" type="presParOf" srcId="{C63E6A91-F63F-4EF6-B609-12D8164D2239}" destId="{447430F3-3C79-48A3-9DDA-7B5294EB8D0D}" srcOrd="1" destOrd="0" presId="urn:microsoft.com/office/officeart/2005/8/layout/orgChart1"/>
    <dgm:cxn modelId="{4C25C06E-1843-452F-BAAC-6224334929BF}" type="presParOf" srcId="{447430F3-3C79-48A3-9DDA-7B5294EB8D0D}" destId="{A98158BB-35C1-4732-B70A-857DE3582F95}" srcOrd="0" destOrd="0" presId="urn:microsoft.com/office/officeart/2005/8/layout/orgChart1"/>
    <dgm:cxn modelId="{4AA8012A-E30B-4116-BDC0-72A4E51D783C}" type="presParOf" srcId="{A98158BB-35C1-4732-B70A-857DE3582F95}" destId="{75EE9244-7B31-4B79-B632-AA98BE56EFB9}" srcOrd="0" destOrd="0" presId="urn:microsoft.com/office/officeart/2005/8/layout/orgChart1"/>
    <dgm:cxn modelId="{DF1E7AC5-D2FC-4DFD-8A3F-A365B9AA4401}" type="presParOf" srcId="{A98158BB-35C1-4732-B70A-857DE3582F95}" destId="{2EE0EB4E-E84A-4A55-BFAE-9BBF242D19C8}" srcOrd="1" destOrd="0" presId="urn:microsoft.com/office/officeart/2005/8/layout/orgChart1"/>
    <dgm:cxn modelId="{447B564E-B3ED-4444-8C9A-A7A04AC4AF60}" type="presParOf" srcId="{447430F3-3C79-48A3-9DDA-7B5294EB8D0D}" destId="{D32CE3BA-0235-4585-8C3A-633B36E2E85D}" srcOrd="1" destOrd="0" presId="urn:microsoft.com/office/officeart/2005/8/layout/orgChart1"/>
    <dgm:cxn modelId="{8706F4A0-BEFF-4B68-AFB3-EFD23EDE67C1}" type="presParOf" srcId="{447430F3-3C79-48A3-9DDA-7B5294EB8D0D}" destId="{75A0295C-4CA0-418E-8634-AEF630020306}" srcOrd="2" destOrd="0" presId="urn:microsoft.com/office/officeart/2005/8/layout/orgChart1"/>
    <dgm:cxn modelId="{BD76F737-0B94-4714-AD9E-82C673450C23}" type="presParOf" srcId="{C63E6A91-F63F-4EF6-B609-12D8164D2239}" destId="{2E9FCBA6-C126-4AD1-A91A-7694F14A6B2D}" srcOrd="2" destOrd="0" presId="urn:microsoft.com/office/officeart/2005/8/layout/orgChart1"/>
    <dgm:cxn modelId="{42CFC9A2-CABF-4ED1-A11F-A93A7EDCCC12}" type="presParOf" srcId="{C63E6A91-F63F-4EF6-B609-12D8164D2239}" destId="{BB277485-2DE2-425F-9B0D-C62ADB30822B}" srcOrd="3" destOrd="0" presId="urn:microsoft.com/office/officeart/2005/8/layout/orgChart1"/>
    <dgm:cxn modelId="{82967711-7A8A-4E82-9838-C7E385B3A338}" type="presParOf" srcId="{BB277485-2DE2-425F-9B0D-C62ADB30822B}" destId="{A415B9C8-57E6-4A05-8DE2-2320FE00373C}" srcOrd="0" destOrd="0" presId="urn:microsoft.com/office/officeart/2005/8/layout/orgChart1"/>
    <dgm:cxn modelId="{B324D621-91A2-4E7E-A482-A5F55FF21B5E}" type="presParOf" srcId="{A415B9C8-57E6-4A05-8DE2-2320FE00373C}" destId="{5CEB1E5D-02BF-46C6-897A-FBA9CCB59C54}" srcOrd="0" destOrd="0" presId="urn:microsoft.com/office/officeart/2005/8/layout/orgChart1"/>
    <dgm:cxn modelId="{C69ABA08-EBE7-4516-8E96-516560A8D63C}" type="presParOf" srcId="{A415B9C8-57E6-4A05-8DE2-2320FE00373C}" destId="{FE60534C-3D8C-41E5-9B9D-ED459BF37420}" srcOrd="1" destOrd="0" presId="urn:microsoft.com/office/officeart/2005/8/layout/orgChart1"/>
    <dgm:cxn modelId="{5F69C1DD-9501-4E36-B710-E8F4E14B008D}" type="presParOf" srcId="{BB277485-2DE2-425F-9B0D-C62ADB30822B}" destId="{3F5285A4-6297-4D2F-9E35-001152D69B1C}" srcOrd="1" destOrd="0" presId="urn:microsoft.com/office/officeart/2005/8/layout/orgChart1"/>
    <dgm:cxn modelId="{2C6AC400-57F5-4C51-8374-BF739C3BCB28}" type="presParOf" srcId="{BB277485-2DE2-425F-9B0D-C62ADB30822B}" destId="{4B9DFD81-1396-4433-A25B-BD74609E4481}" srcOrd="2" destOrd="0" presId="urn:microsoft.com/office/officeart/2005/8/layout/orgChart1"/>
    <dgm:cxn modelId="{366F69C2-DF87-4B9F-9F9B-EFE220B9C583}" type="presParOf" srcId="{C63E6A91-F63F-4EF6-B609-12D8164D2239}" destId="{DA651F6B-72D7-42EB-BDF3-A1CC52B32533}" srcOrd="4" destOrd="0" presId="urn:microsoft.com/office/officeart/2005/8/layout/orgChart1"/>
    <dgm:cxn modelId="{F5A6881A-7138-47F4-8945-E4A8997AC1AF}" type="presParOf" srcId="{C63E6A91-F63F-4EF6-B609-12D8164D2239}" destId="{E1E49620-4280-46A1-BAED-D305994AFCD9}" srcOrd="5" destOrd="0" presId="urn:microsoft.com/office/officeart/2005/8/layout/orgChart1"/>
    <dgm:cxn modelId="{81A65FBE-55D0-42FC-80A5-4046DE454C4D}" type="presParOf" srcId="{E1E49620-4280-46A1-BAED-D305994AFCD9}" destId="{EA7BEF4B-803C-4115-9B97-BFBC6E92A414}" srcOrd="0" destOrd="0" presId="urn:microsoft.com/office/officeart/2005/8/layout/orgChart1"/>
    <dgm:cxn modelId="{185DB3EE-0C60-48B6-8A57-7303EDC4297C}" type="presParOf" srcId="{EA7BEF4B-803C-4115-9B97-BFBC6E92A414}" destId="{BDDE0E72-90E4-4869-8CA9-21992109E948}" srcOrd="0" destOrd="0" presId="urn:microsoft.com/office/officeart/2005/8/layout/orgChart1"/>
    <dgm:cxn modelId="{F7F69DDB-FA7A-44F5-85FC-1445009571C4}" type="presParOf" srcId="{EA7BEF4B-803C-4115-9B97-BFBC6E92A414}" destId="{995EFD93-B58B-4F82-9B79-7809E3905EC7}" srcOrd="1" destOrd="0" presId="urn:microsoft.com/office/officeart/2005/8/layout/orgChart1"/>
    <dgm:cxn modelId="{8D75AAF8-590F-4FF4-85E0-5488C3BEEE30}" type="presParOf" srcId="{E1E49620-4280-46A1-BAED-D305994AFCD9}" destId="{470F9F77-E992-4969-AAE0-F757A2DC4F86}" srcOrd="1" destOrd="0" presId="urn:microsoft.com/office/officeart/2005/8/layout/orgChart1"/>
    <dgm:cxn modelId="{EAF874EC-AB87-4CBA-AD7D-2967383F39B4}" type="presParOf" srcId="{E1E49620-4280-46A1-BAED-D305994AFCD9}" destId="{0B11ED5A-9D60-4655-BBFF-BA46DC043C5D}" srcOrd="2" destOrd="0" presId="urn:microsoft.com/office/officeart/2005/8/layout/orgChart1"/>
    <dgm:cxn modelId="{8A7C4F98-1EC6-42B8-BB0E-02E7FE564818}" type="presParOf" srcId="{C63E6A91-F63F-4EF6-B609-12D8164D2239}" destId="{82F0EADC-4D05-4568-B416-2C6E1EE6483C}" srcOrd="6" destOrd="0" presId="urn:microsoft.com/office/officeart/2005/8/layout/orgChart1"/>
    <dgm:cxn modelId="{97D510CF-9165-424A-A2BA-D1910C5AC61C}" type="presParOf" srcId="{C63E6A91-F63F-4EF6-B609-12D8164D2239}" destId="{09076A6F-2528-4B55-8C04-D30D6D49AA9A}" srcOrd="7" destOrd="0" presId="urn:microsoft.com/office/officeart/2005/8/layout/orgChart1"/>
    <dgm:cxn modelId="{D245F634-A36E-4366-9B2C-6F3FA739EFB7}" type="presParOf" srcId="{09076A6F-2528-4B55-8C04-D30D6D49AA9A}" destId="{4713B7F2-4679-496B-91C8-C1E36BCFB426}" srcOrd="0" destOrd="0" presId="urn:microsoft.com/office/officeart/2005/8/layout/orgChart1"/>
    <dgm:cxn modelId="{728F590A-38AC-47CA-9F90-EC3BB0A033BA}" type="presParOf" srcId="{4713B7F2-4679-496B-91C8-C1E36BCFB426}" destId="{137BC015-0251-41C0-B4EB-393F2F3D1EDC}" srcOrd="0" destOrd="0" presId="urn:microsoft.com/office/officeart/2005/8/layout/orgChart1"/>
    <dgm:cxn modelId="{BBCF0A7A-0864-4BA7-93D2-FC2DAE710DB9}" type="presParOf" srcId="{4713B7F2-4679-496B-91C8-C1E36BCFB426}" destId="{0957001F-4322-4A77-A45D-FC736DB09116}" srcOrd="1" destOrd="0" presId="urn:microsoft.com/office/officeart/2005/8/layout/orgChart1"/>
    <dgm:cxn modelId="{29902122-AB04-4692-8C7B-8F64DE8157D3}" type="presParOf" srcId="{09076A6F-2528-4B55-8C04-D30D6D49AA9A}" destId="{FDAAA3B2-45D0-4EBB-A240-B9E6AD70AA87}" srcOrd="1" destOrd="0" presId="urn:microsoft.com/office/officeart/2005/8/layout/orgChart1"/>
    <dgm:cxn modelId="{F30984D4-BB11-4EA2-A96A-8BE746B374F4}" type="presParOf" srcId="{09076A6F-2528-4B55-8C04-D30D6D49AA9A}" destId="{31D504AF-F355-4396-A989-CAEEBF7AC5CA}" srcOrd="2" destOrd="0" presId="urn:microsoft.com/office/officeart/2005/8/layout/orgChart1"/>
    <dgm:cxn modelId="{DB1055F3-D5CB-42EC-B624-C1F9E2DB4F3A}" type="presParOf" srcId="{C63E6A91-F63F-4EF6-B609-12D8164D2239}" destId="{878AFEE8-C247-4579-B4E9-2866F870515C}" srcOrd="8" destOrd="0" presId="urn:microsoft.com/office/officeart/2005/8/layout/orgChart1"/>
    <dgm:cxn modelId="{30FE9E7A-79A2-44C3-9166-F9C958038167}" type="presParOf" srcId="{C63E6A91-F63F-4EF6-B609-12D8164D2239}" destId="{BB02FC8E-758B-4459-9195-F5B1E6362FCB}" srcOrd="9" destOrd="0" presId="urn:microsoft.com/office/officeart/2005/8/layout/orgChart1"/>
    <dgm:cxn modelId="{D083C4AF-754E-4BD3-9536-15932A65758D}" type="presParOf" srcId="{BB02FC8E-758B-4459-9195-F5B1E6362FCB}" destId="{4234F048-133B-4E35-8772-9E217BDD7C49}" srcOrd="0" destOrd="0" presId="urn:microsoft.com/office/officeart/2005/8/layout/orgChart1"/>
    <dgm:cxn modelId="{F3B3B830-1B1C-4158-8AF9-34D7448C0552}" type="presParOf" srcId="{4234F048-133B-4E35-8772-9E217BDD7C49}" destId="{8598C0F6-5F1B-401D-AECB-C593059B022D}" srcOrd="0" destOrd="0" presId="urn:microsoft.com/office/officeart/2005/8/layout/orgChart1"/>
    <dgm:cxn modelId="{9712730C-E40D-4E13-9E42-BC6C4ECAE96F}" type="presParOf" srcId="{4234F048-133B-4E35-8772-9E217BDD7C49}" destId="{22DB3552-2E60-4871-8A93-6AEB12BB9C7D}" srcOrd="1" destOrd="0" presId="urn:microsoft.com/office/officeart/2005/8/layout/orgChart1"/>
    <dgm:cxn modelId="{10DC0E19-2A76-49D9-8F7A-01BB6B9D8C60}" type="presParOf" srcId="{BB02FC8E-758B-4459-9195-F5B1E6362FCB}" destId="{70897A82-342B-4717-AA0F-C2B5AFAC7591}" srcOrd="1" destOrd="0" presId="urn:microsoft.com/office/officeart/2005/8/layout/orgChart1"/>
    <dgm:cxn modelId="{635C6C4A-6A00-43CE-96BB-96DA149238B9}" type="presParOf" srcId="{BB02FC8E-758B-4459-9195-F5B1E6362FCB}" destId="{C35583E2-753F-4B8C-9085-3867CEDA2AC0}" srcOrd="2" destOrd="0" presId="urn:microsoft.com/office/officeart/2005/8/layout/orgChart1"/>
    <dgm:cxn modelId="{87397B68-8A3B-4C42-B5FB-52E5D8D5C8CF}" type="presParOf" srcId="{CC3705B6-7AFF-4600-987D-3175BF2D0706}" destId="{E46D733F-5051-463D-8DD7-C50E364A1836}" srcOrd="2" destOrd="0" presId="urn:microsoft.com/office/officeart/2005/8/layout/orgChart1"/>
    <dgm:cxn modelId="{583479A6-F737-4481-905E-1DCF3BA801E8}" type="presParOf" srcId="{E46D733F-5051-463D-8DD7-C50E364A1836}" destId="{007B45F0-A258-4E8E-8B4A-8BE677AD51E9}" srcOrd="0" destOrd="0" presId="urn:microsoft.com/office/officeart/2005/8/layout/orgChart1"/>
    <dgm:cxn modelId="{0EB37EF8-DB47-45D9-8ACE-6E6291D34FEE}" type="presParOf" srcId="{E46D733F-5051-463D-8DD7-C50E364A1836}" destId="{468C2D66-D170-4BC9-9A08-5758055792FD}" srcOrd="1" destOrd="0" presId="urn:microsoft.com/office/officeart/2005/8/layout/orgChart1"/>
    <dgm:cxn modelId="{912203F3-5E91-441F-8DC1-EE9BE599AE0B}" type="presParOf" srcId="{468C2D66-D170-4BC9-9A08-5758055792FD}" destId="{758656BE-D5BA-42DD-87AC-4C494EEF0A39}" srcOrd="0" destOrd="0" presId="urn:microsoft.com/office/officeart/2005/8/layout/orgChart1"/>
    <dgm:cxn modelId="{B9BB0D20-8730-433A-8F8A-CB4479EB5585}" type="presParOf" srcId="{758656BE-D5BA-42DD-87AC-4C494EEF0A39}" destId="{0BC29EEE-313D-4F5B-ACF9-D134F20D38F4}" srcOrd="0" destOrd="0" presId="urn:microsoft.com/office/officeart/2005/8/layout/orgChart1"/>
    <dgm:cxn modelId="{42F61331-1BD2-4DF0-815C-2DF2CEDE593D}" type="presParOf" srcId="{758656BE-D5BA-42DD-87AC-4C494EEF0A39}" destId="{87A2DE6E-2171-4FF2-8DCF-14B9C747DC53}" srcOrd="1" destOrd="0" presId="urn:microsoft.com/office/officeart/2005/8/layout/orgChart1"/>
    <dgm:cxn modelId="{0260AC09-CB59-4C48-BA7E-C3BF2BD385F7}" type="presParOf" srcId="{468C2D66-D170-4BC9-9A08-5758055792FD}" destId="{D7EC1450-16E7-4456-B523-B18C6C063623}" srcOrd="1" destOrd="0" presId="urn:microsoft.com/office/officeart/2005/8/layout/orgChart1"/>
    <dgm:cxn modelId="{A7050E27-8CFB-4532-99C6-E531CA43EE02}" type="presParOf" srcId="{468C2D66-D170-4BC9-9A08-5758055792FD}" destId="{E3AC5B72-3944-4AAB-AB8A-3D4F151AEAF9}" srcOrd="2" destOrd="0" presId="urn:microsoft.com/office/officeart/2005/8/layout/orgChart1"/>
    <dgm:cxn modelId="{046C0ACA-2A66-415D-A0EF-E65FDFC068EE}" type="presParOf" srcId="{E3AC5B72-3944-4AAB-AB8A-3D4F151AEAF9}" destId="{9EAA2017-3D78-452A-88FA-A66E97C96397}" srcOrd="0" destOrd="0" presId="urn:microsoft.com/office/officeart/2005/8/layout/orgChart1"/>
    <dgm:cxn modelId="{82F31012-6E18-4BDD-B650-0410E72983D8}" type="presParOf" srcId="{E3AC5B72-3944-4AAB-AB8A-3D4F151AEAF9}" destId="{9E04E3B7-44D2-478D-BFF7-7F97C74BD615}" srcOrd="1" destOrd="0" presId="urn:microsoft.com/office/officeart/2005/8/layout/orgChart1"/>
    <dgm:cxn modelId="{BC15E515-0381-4767-9AA7-7CE24F36869C}" type="presParOf" srcId="{9E04E3B7-44D2-478D-BFF7-7F97C74BD615}" destId="{279FC035-E139-45DE-9124-FBDF785FECCC}" srcOrd="0" destOrd="0" presId="urn:microsoft.com/office/officeart/2005/8/layout/orgChart1"/>
    <dgm:cxn modelId="{7E95FDD1-953C-47E3-BC04-FFA21E0E6B00}" type="presParOf" srcId="{279FC035-E139-45DE-9124-FBDF785FECCC}" destId="{C1C65816-A434-44F0-B616-72D5E0D99D8D}" srcOrd="0" destOrd="0" presId="urn:microsoft.com/office/officeart/2005/8/layout/orgChart1"/>
    <dgm:cxn modelId="{D15D1D6F-BBDB-440F-BEBD-89C8DC7868AE}" type="presParOf" srcId="{279FC035-E139-45DE-9124-FBDF785FECCC}" destId="{34A55AEB-96CD-404E-92F1-DF376A8D64C1}" srcOrd="1" destOrd="0" presId="urn:microsoft.com/office/officeart/2005/8/layout/orgChart1"/>
    <dgm:cxn modelId="{ED6DC020-F78B-43D8-8191-55730FAFDB9B}" type="presParOf" srcId="{9E04E3B7-44D2-478D-BFF7-7F97C74BD615}" destId="{EC5B2D77-ABA4-4DC0-8678-75BBD6A6E912}" srcOrd="1" destOrd="0" presId="urn:microsoft.com/office/officeart/2005/8/layout/orgChart1"/>
    <dgm:cxn modelId="{4584FFFA-49C7-4774-A4E5-D667F2DB060E}" type="presParOf" srcId="{9E04E3B7-44D2-478D-BFF7-7F97C74BD615}" destId="{F2783DC9-C70C-43E9-A03D-C8F49E31EE5F}" srcOrd="2" destOrd="0" presId="urn:microsoft.com/office/officeart/2005/8/layout/orgChart1"/>
    <dgm:cxn modelId="{ACFF17D0-7C43-4B9B-824B-6DF0D08CDD1F}" type="presParOf" srcId="{E46D733F-5051-463D-8DD7-C50E364A1836}" destId="{2AB28B13-99AE-4E5F-8C30-CC58DA3F70DF}" srcOrd="2" destOrd="0" presId="urn:microsoft.com/office/officeart/2005/8/layout/orgChart1"/>
    <dgm:cxn modelId="{34CF48D2-A5EA-4076-9B83-12C7B54251FF}" type="presParOf" srcId="{E46D733F-5051-463D-8DD7-C50E364A1836}" destId="{DCD7B85B-230B-4144-900C-03A0E9DC0EA1}" srcOrd="3" destOrd="0" presId="urn:microsoft.com/office/officeart/2005/8/layout/orgChart1"/>
    <dgm:cxn modelId="{D2D096D5-AF5E-42C6-B32C-1696AB6E3F4F}" type="presParOf" srcId="{DCD7B85B-230B-4144-900C-03A0E9DC0EA1}" destId="{B6C57C42-C010-47AC-895A-BF82EB108916}" srcOrd="0" destOrd="0" presId="urn:microsoft.com/office/officeart/2005/8/layout/orgChart1"/>
    <dgm:cxn modelId="{489506F3-7B2C-495F-9254-609979E12284}" type="presParOf" srcId="{B6C57C42-C010-47AC-895A-BF82EB108916}" destId="{8884B4CB-D282-4C0E-B68E-C83534DD24FA}" srcOrd="0" destOrd="0" presId="urn:microsoft.com/office/officeart/2005/8/layout/orgChart1"/>
    <dgm:cxn modelId="{CB188BC6-ED2D-432D-8144-6EB48832EA65}" type="presParOf" srcId="{B6C57C42-C010-47AC-895A-BF82EB108916}" destId="{634F2623-5272-44B6-BA2F-4F8FE2DF0ED4}" srcOrd="1" destOrd="0" presId="urn:microsoft.com/office/officeart/2005/8/layout/orgChart1"/>
    <dgm:cxn modelId="{2FCCB9CE-276B-4D08-B351-05F1267A31AD}" type="presParOf" srcId="{DCD7B85B-230B-4144-900C-03A0E9DC0EA1}" destId="{1988B353-B883-407C-A7DC-A4FB24B11EA9}" srcOrd="1" destOrd="0" presId="urn:microsoft.com/office/officeart/2005/8/layout/orgChart1"/>
    <dgm:cxn modelId="{ED629A6D-8978-4757-BEC5-8059288FB48E}" type="presParOf" srcId="{DCD7B85B-230B-4144-900C-03A0E9DC0EA1}" destId="{B745D21D-0B55-4789-967A-D6C53A274CCF}" srcOrd="2" destOrd="0" presId="urn:microsoft.com/office/officeart/2005/8/layout/orgChart1"/>
    <dgm:cxn modelId="{54A00467-889E-4CF4-A80D-0C1F5BB1BCEF}" type="presParOf" srcId="{B745D21D-0B55-4789-967A-D6C53A274CCF}" destId="{34AF4D9E-DA25-4587-82AA-20A220AF94F7}" srcOrd="0" destOrd="0" presId="urn:microsoft.com/office/officeart/2005/8/layout/orgChart1"/>
    <dgm:cxn modelId="{81F61673-B33F-4AB6-9463-BA8E2584AEEC}" type="presParOf" srcId="{B745D21D-0B55-4789-967A-D6C53A274CCF}" destId="{BFBEA9AA-A038-493B-B1FF-F89CC8694B45}" srcOrd="1" destOrd="0" presId="urn:microsoft.com/office/officeart/2005/8/layout/orgChart1"/>
    <dgm:cxn modelId="{6D643CEC-542B-4246-A2AD-C05E1F2AB3F2}" type="presParOf" srcId="{BFBEA9AA-A038-493B-B1FF-F89CC8694B45}" destId="{3FEF2B2E-B559-43CB-9539-53189BD7335A}" srcOrd="0" destOrd="0" presId="urn:microsoft.com/office/officeart/2005/8/layout/orgChart1"/>
    <dgm:cxn modelId="{F52B200C-EAF1-4733-B26E-495ECC7B4D92}" type="presParOf" srcId="{3FEF2B2E-B559-43CB-9539-53189BD7335A}" destId="{18222E6D-4EFA-46C5-AB36-B56A794E85A9}" srcOrd="0" destOrd="0" presId="urn:microsoft.com/office/officeart/2005/8/layout/orgChart1"/>
    <dgm:cxn modelId="{2AF9A98C-0E10-4955-8693-334F84E5F97F}" type="presParOf" srcId="{3FEF2B2E-B559-43CB-9539-53189BD7335A}" destId="{5E884683-6F8C-4F0D-9393-3D84D65F1DEF}" srcOrd="1" destOrd="0" presId="urn:microsoft.com/office/officeart/2005/8/layout/orgChart1"/>
    <dgm:cxn modelId="{FC0DEC18-5033-4AF4-9A7D-0406E82174BD}" type="presParOf" srcId="{BFBEA9AA-A038-493B-B1FF-F89CC8694B45}" destId="{CDCF3D49-A0B3-445D-8D75-681BB957F0A2}" srcOrd="1" destOrd="0" presId="urn:microsoft.com/office/officeart/2005/8/layout/orgChart1"/>
    <dgm:cxn modelId="{5E663DC7-F806-4EE6-BBC4-25EBBE4AA834}" type="presParOf" srcId="{BFBEA9AA-A038-493B-B1FF-F89CC8694B45}" destId="{B7AEEACC-A4C6-4E92-910A-573BDF814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3200" b="1" dirty="0" smtClean="0"/>
            <a:t>JOSE CRUZ GUZMAN VIRGEN </a:t>
          </a:r>
          <a:r>
            <a:rPr lang="es-MX" sz="3200" b="0" dirty="0" smtClean="0"/>
            <a:t>DIRECTOR</a:t>
          </a:r>
          <a:endParaRPr lang="es-MX" sz="32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54037" custScaleY="22155" custLinFactY="-75075" custLinFactNeighborX="-476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E46D733F-5051-463D-8DD7-C50E364A1836}" type="pres">
      <dgm:prSet presAssocID="{8E03EBF9-2B61-4E7C-859B-1ADDF44E4FD3}" presName="hierChild3" presStyleCnt="0"/>
      <dgm:spPr/>
    </dgm:pt>
  </dgm:ptLst>
  <dgm:cxnLst>
    <dgm:cxn modelId="{1710D8A7-28A4-4DE4-A052-BA8BD6964DAD}" type="presOf" srcId="{8E03EBF9-2B61-4E7C-859B-1ADDF44E4FD3}" destId="{F2D529BF-0AA0-42AC-9B79-A62F5CE91DE6}" srcOrd="1" destOrd="0" presId="urn:microsoft.com/office/officeart/2005/8/layout/orgChart1"/>
    <dgm:cxn modelId="{19F81C6D-16A7-47C5-AF0C-7D49FEE39BFA}" type="presOf" srcId="{AF503940-0CF1-4A73-B4DA-46691A4E8B38}" destId="{E13566F4-00C1-43DB-AFBF-A539136D842B}" srcOrd="0" destOrd="0" presId="urn:microsoft.com/office/officeart/2005/8/layout/orgChart1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A3A3B366-B917-4CA1-98CE-F163417BAFE4}" type="presOf" srcId="{8E03EBF9-2B61-4E7C-859B-1ADDF44E4FD3}" destId="{B98986EA-64BD-489E-85D9-312C2947C540}" srcOrd="0" destOrd="0" presId="urn:microsoft.com/office/officeart/2005/8/layout/orgChart1"/>
    <dgm:cxn modelId="{E109D950-8372-4E2C-8456-684F41A59AAD}" type="presParOf" srcId="{E13566F4-00C1-43DB-AFBF-A539136D842B}" destId="{CC3705B6-7AFF-4600-987D-3175BF2D0706}" srcOrd="0" destOrd="0" presId="urn:microsoft.com/office/officeart/2005/8/layout/orgChart1"/>
    <dgm:cxn modelId="{8E9C8584-A283-4349-A72D-111EA6994431}" type="presParOf" srcId="{CC3705B6-7AFF-4600-987D-3175BF2D0706}" destId="{D9EB7DBB-55C7-49D9-889C-F149E2E1F036}" srcOrd="0" destOrd="0" presId="urn:microsoft.com/office/officeart/2005/8/layout/orgChart1"/>
    <dgm:cxn modelId="{D3032754-DBBC-4D9C-BAF3-A0D385BE9A6D}" type="presParOf" srcId="{D9EB7DBB-55C7-49D9-889C-F149E2E1F036}" destId="{B98986EA-64BD-489E-85D9-312C2947C540}" srcOrd="0" destOrd="0" presId="urn:microsoft.com/office/officeart/2005/8/layout/orgChart1"/>
    <dgm:cxn modelId="{5BFFCF33-9C6A-4848-8BA4-DAA24FCCC9CD}" type="presParOf" srcId="{D9EB7DBB-55C7-49D9-889C-F149E2E1F036}" destId="{F2D529BF-0AA0-42AC-9B79-A62F5CE91DE6}" srcOrd="1" destOrd="0" presId="urn:microsoft.com/office/officeart/2005/8/layout/orgChart1"/>
    <dgm:cxn modelId="{30CEE6FF-4965-4095-892F-07593F77D753}" type="presParOf" srcId="{CC3705B6-7AFF-4600-987D-3175BF2D0706}" destId="{C63E6A91-F63F-4EF6-B609-12D8164D2239}" srcOrd="1" destOrd="0" presId="urn:microsoft.com/office/officeart/2005/8/layout/orgChart1"/>
    <dgm:cxn modelId="{64E23E7D-37AA-4DF3-8183-92806059129D}" type="presParOf" srcId="{CC3705B6-7AFF-4600-987D-3175BF2D0706}" destId="{E46D733F-5051-463D-8DD7-C50E364A18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1200" b="1" dirty="0" smtClean="0"/>
            <a:t>FRANCISCO CAMACHO </a:t>
          </a:r>
        </a:p>
        <a:p>
          <a:r>
            <a:rPr lang="es-MX" sz="1200" b="0" dirty="0" smtClean="0"/>
            <a:t>DIRECTOR</a:t>
          </a:r>
          <a:endParaRPr lang="es-MX" sz="12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C2E7EDF9-5633-4DEB-AA27-4CC273738E07}">
      <dgm:prSet custT="1"/>
      <dgm:spPr/>
      <dgm:t>
        <a:bodyPr/>
        <a:lstStyle/>
        <a:p>
          <a:r>
            <a:rPr lang="es-ES" sz="1100" dirty="0" smtClean="0"/>
            <a:t>MIRIAM ANZALDO GUTIERREZ </a:t>
          </a:r>
        </a:p>
        <a:p>
          <a:r>
            <a:rPr lang="es-ES" sz="1100" dirty="0" smtClean="0"/>
            <a:t>SECRETARÍA</a:t>
          </a:r>
          <a:endParaRPr lang="es-ES" sz="1100" dirty="0"/>
        </a:p>
      </dgm:t>
    </dgm:pt>
    <dgm:pt modelId="{1896DE56-67CA-43B8-8B1B-BFE53B78C628}" type="parTrans" cxnId="{98F4278F-4AFB-499D-AFEF-3627F8A3743A}">
      <dgm:prSet/>
      <dgm:spPr/>
      <dgm:t>
        <a:bodyPr/>
        <a:lstStyle/>
        <a:p>
          <a:endParaRPr lang="es-ES"/>
        </a:p>
      </dgm:t>
    </dgm:pt>
    <dgm:pt modelId="{5F211CE7-B4BC-4F52-AC05-5E6E5B015661}" type="sibTrans" cxnId="{98F4278F-4AFB-499D-AFEF-3627F8A3743A}">
      <dgm:prSet/>
      <dgm:spPr/>
      <dgm:t>
        <a:bodyPr/>
        <a:lstStyle/>
        <a:p>
          <a:endParaRPr lang="es-ES"/>
        </a:p>
      </dgm:t>
    </dgm:pt>
    <dgm:pt modelId="{E1DCAB1F-DB91-4F54-AFBA-3EAA9593456A}">
      <dgm:prSet custT="1"/>
      <dgm:spPr/>
      <dgm:t>
        <a:bodyPr/>
        <a:lstStyle/>
        <a:p>
          <a:r>
            <a:rPr lang="es-ES" sz="900" dirty="0" smtClean="0"/>
            <a:t>JACOB CENTENO RICO</a:t>
          </a:r>
        </a:p>
        <a:p>
          <a:r>
            <a:rPr lang="es-ES" sz="900" dirty="0" smtClean="0"/>
            <a:t>COORDINADOR OPERATIVO</a:t>
          </a:r>
          <a:endParaRPr lang="es-ES" sz="900" dirty="0"/>
        </a:p>
      </dgm:t>
    </dgm:pt>
    <dgm:pt modelId="{2E6EA80A-15F2-40E2-9EA1-B7DAE87BCA29}" type="parTrans" cxnId="{1A99A5D8-A36B-4049-ACE2-1108DE0E8763}">
      <dgm:prSet/>
      <dgm:spPr/>
      <dgm:t>
        <a:bodyPr/>
        <a:lstStyle/>
        <a:p>
          <a:endParaRPr lang="es-ES"/>
        </a:p>
      </dgm:t>
    </dgm:pt>
    <dgm:pt modelId="{DB53B342-7805-4CC0-9238-827FBBAA29BD}" type="sibTrans" cxnId="{1A99A5D8-A36B-4049-ACE2-1108DE0E8763}">
      <dgm:prSet/>
      <dgm:spPr/>
      <dgm:t>
        <a:bodyPr/>
        <a:lstStyle/>
        <a:p>
          <a:endParaRPr lang="es-ES"/>
        </a:p>
      </dgm:t>
    </dgm:pt>
    <dgm:pt modelId="{8DFA1C7A-5BF0-44F2-80A6-0AA90231BA80}">
      <dgm:prSet custT="1"/>
      <dgm:spPr/>
      <dgm:t>
        <a:bodyPr/>
        <a:lstStyle/>
        <a:p>
          <a:r>
            <a:rPr lang="es-ES" sz="800" dirty="0" smtClean="0"/>
            <a:t>JUAN ANTONIO PLAZOLA RUIZ</a:t>
          </a:r>
        </a:p>
        <a:p>
          <a:r>
            <a:rPr lang="es-ES" sz="800" dirty="0" smtClean="0"/>
            <a:t>COORDINADOR OPERATIVO</a:t>
          </a:r>
          <a:endParaRPr lang="es-ES" sz="800" dirty="0"/>
        </a:p>
      </dgm:t>
    </dgm:pt>
    <dgm:pt modelId="{58490F4D-58A2-4D22-A9D7-80538E4945DB}" type="parTrans" cxnId="{35798273-9D27-4B42-84A2-0D43BF809507}">
      <dgm:prSet/>
      <dgm:spPr/>
      <dgm:t>
        <a:bodyPr/>
        <a:lstStyle/>
        <a:p>
          <a:endParaRPr lang="es-ES"/>
        </a:p>
      </dgm:t>
    </dgm:pt>
    <dgm:pt modelId="{C135B3AD-7537-4B4A-B991-8A849EE6265E}" type="sibTrans" cxnId="{35798273-9D27-4B42-84A2-0D43BF809507}">
      <dgm:prSet/>
      <dgm:spPr/>
      <dgm:t>
        <a:bodyPr/>
        <a:lstStyle/>
        <a:p>
          <a:endParaRPr lang="es-ES"/>
        </a:p>
      </dgm:t>
    </dgm:pt>
    <dgm:pt modelId="{30BBC967-BD0F-4830-AB1C-85EAE7AAA621}">
      <dgm:prSet custT="1"/>
      <dgm:spPr/>
      <dgm:t>
        <a:bodyPr/>
        <a:lstStyle/>
        <a:p>
          <a:r>
            <a:rPr lang="es-ES" sz="900" dirty="0" smtClean="0"/>
            <a:t>RAMIREZ GONZALEZ GUSTAVO</a:t>
          </a:r>
        </a:p>
        <a:p>
          <a:r>
            <a:rPr lang="es-ES" sz="900" dirty="0" smtClean="0"/>
            <a:t>BOMBERO DE LINEA</a:t>
          </a:r>
          <a:r>
            <a:rPr lang="es-ES" sz="1000" dirty="0" smtClean="0"/>
            <a:t> </a:t>
          </a:r>
          <a:endParaRPr lang="es-ES" sz="1000" dirty="0"/>
        </a:p>
      </dgm:t>
    </dgm:pt>
    <dgm:pt modelId="{E3D4E02A-6D66-45F3-B08B-C9C2C35BA5EC}" type="parTrans" cxnId="{3AE9CCF9-5844-4873-A224-A86FB51A6776}">
      <dgm:prSet/>
      <dgm:spPr/>
      <dgm:t>
        <a:bodyPr/>
        <a:lstStyle/>
        <a:p>
          <a:endParaRPr lang="es-ES"/>
        </a:p>
      </dgm:t>
    </dgm:pt>
    <dgm:pt modelId="{88E941F2-18E9-4B75-9DDF-9EE0B356BE9B}" type="sibTrans" cxnId="{3AE9CCF9-5844-4873-A224-A86FB51A6776}">
      <dgm:prSet/>
      <dgm:spPr/>
      <dgm:t>
        <a:bodyPr/>
        <a:lstStyle/>
        <a:p>
          <a:endParaRPr lang="es-ES"/>
        </a:p>
      </dgm:t>
    </dgm:pt>
    <dgm:pt modelId="{8767C349-E48D-4A5A-A580-C87D88FC1A3A}">
      <dgm:prSet custT="1"/>
      <dgm:spPr/>
      <dgm:t>
        <a:bodyPr/>
        <a:lstStyle/>
        <a:p>
          <a:r>
            <a:rPr lang="es-ES" sz="900" dirty="0" smtClean="0"/>
            <a:t>RUBIO RODRIGUEZ ALFREDO </a:t>
          </a:r>
        </a:p>
        <a:p>
          <a:r>
            <a:rPr lang="es-ES" sz="900" dirty="0" smtClean="0"/>
            <a:t>BOMBERO DE LINEA </a:t>
          </a:r>
          <a:endParaRPr lang="es-ES" sz="900" dirty="0"/>
        </a:p>
      </dgm:t>
    </dgm:pt>
    <dgm:pt modelId="{2B05B9B5-A46E-48BE-8E61-515C76FA85C7}" type="parTrans" cxnId="{F5A88DE8-733C-4B9B-800E-704769422901}">
      <dgm:prSet/>
      <dgm:spPr/>
      <dgm:t>
        <a:bodyPr/>
        <a:lstStyle/>
        <a:p>
          <a:endParaRPr lang="es-ES"/>
        </a:p>
      </dgm:t>
    </dgm:pt>
    <dgm:pt modelId="{FB53B151-A432-4E0C-8E54-A95D74BCB4D3}" type="sibTrans" cxnId="{F5A88DE8-733C-4B9B-800E-704769422901}">
      <dgm:prSet/>
      <dgm:spPr/>
      <dgm:t>
        <a:bodyPr/>
        <a:lstStyle/>
        <a:p>
          <a:endParaRPr lang="es-ES"/>
        </a:p>
      </dgm:t>
    </dgm:pt>
    <dgm:pt modelId="{36B3B4EC-22C5-4AF2-A855-255C94EB90AA}">
      <dgm:prSet custT="1"/>
      <dgm:spPr/>
      <dgm:t>
        <a:bodyPr/>
        <a:lstStyle/>
        <a:p>
          <a:r>
            <a:rPr lang="es-ES" sz="900" dirty="0" smtClean="0"/>
            <a:t>TELLEZ AVILA ALEJANDRO</a:t>
          </a:r>
        </a:p>
        <a:p>
          <a:r>
            <a:rPr lang="es-ES" sz="900" dirty="0" smtClean="0"/>
            <a:t>BOMBERO DE LÍNEA  </a:t>
          </a:r>
          <a:endParaRPr lang="es-ES" sz="900" dirty="0"/>
        </a:p>
      </dgm:t>
    </dgm:pt>
    <dgm:pt modelId="{583AF99E-B73A-4EF1-9B7A-9A883A34DEBB}" type="parTrans" cxnId="{4BC61688-C970-41F7-BA60-676AB98232E7}">
      <dgm:prSet/>
      <dgm:spPr/>
      <dgm:t>
        <a:bodyPr/>
        <a:lstStyle/>
        <a:p>
          <a:endParaRPr lang="es-ES"/>
        </a:p>
      </dgm:t>
    </dgm:pt>
    <dgm:pt modelId="{FBD66115-EBDF-4E84-A157-36CE13655315}" type="sibTrans" cxnId="{4BC61688-C970-41F7-BA60-676AB98232E7}">
      <dgm:prSet/>
      <dgm:spPr/>
      <dgm:t>
        <a:bodyPr/>
        <a:lstStyle/>
        <a:p>
          <a:endParaRPr lang="es-ES"/>
        </a:p>
      </dgm:t>
    </dgm:pt>
    <dgm:pt modelId="{811154E8-1B93-4355-9F69-39BFF144FC3C}">
      <dgm:prSet custT="1"/>
      <dgm:spPr/>
      <dgm:t>
        <a:bodyPr/>
        <a:lstStyle/>
        <a:p>
          <a:r>
            <a:rPr lang="es-ES" sz="800" dirty="0" smtClean="0"/>
            <a:t>PUGA PADILLA CRISTOBAL </a:t>
          </a:r>
        </a:p>
        <a:p>
          <a:r>
            <a:rPr lang="es-ES" sz="800" dirty="0" smtClean="0"/>
            <a:t>BOMBERO DE LÍNEA </a:t>
          </a:r>
          <a:endParaRPr lang="es-ES" sz="800" dirty="0"/>
        </a:p>
      </dgm:t>
    </dgm:pt>
    <dgm:pt modelId="{6B4CD3A3-3EBA-4B5D-B458-65DED90B8FED}" type="parTrans" cxnId="{0A2E0BF9-95F8-46B6-9323-34DE77F8D065}">
      <dgm:prSet/>
      <dgm:spPr/>
      <dgm:t>
        <a:bodyPr/>
        <a:lstStyle/>
        <a:p>
          <a:endParaRPr lang="es-ES"/>
        </a:p>
      </dgm:t>
    </dgm:pt>
    <dgm:pt modelId="{02ADB591-6FE2-4611-9040-DE71702ED7A4}" type="sibTrans" cxnId="{0A2E0BF9-95F8-46B6-9323-34DE77F8D065}">
      <dgm:prSet/>
      <dgm:spPr/>
      <dgm:t>
        <a:bodyPr/>
        <a:lstStyle/>
        <a:p>
          <a:endParaRPr lang="es-ES"/>
        </a:p>
      </dgm:t>
    </dgm:pt>
    <dgm:pt modelId="{6E675BEE-509D-4FF3-A7F8-A1F4055167C5}">
      <dgm:prSet custT="1"/>
      <dgm:spPr/>
      <dgm:t>
        <a:bodyPr/>
        <a:lstStyle/>
        <a:p>
          <a:r>
            <a:rPr lang="es-ES" sz="800" dirty="0" smtClean="0"/>
            <a:t>CASILLAS PRECIADO ORESTES IVAN </a:t>
          </a:r>
        </a:p>
        <a:p>
          <a:r>
            <a:rPr lang="es-ES" sz="800" dirty="0" smtClean="0"/>
            <a:t>BOMBERO DE LÍNEA </a:t>
          </a:r>
          <a:endParaRPr lang="es-ES" sz="800" dirty="0"/>
        </a:p>
      </dgm:t>
    </dgm:pt>
    <dgm:pt modelId="{6FB4DC0A-821C-4FB9-9C41-8D0CF7CF1CC8}" type="parTrans" cxnId="{26F229D8-D18D-41CE-A60B-860799D9F502}">
      <dgm:prSet/>
      <dgm:spPr/>
      <dgm:t>
        <a:bodyPr/>
        <a:lstStyle/>
        <a:p>
          <a:endParaRPr lang="es-ES"/>
        </a:p>
      </dgm:t>
    </dgm:pt>
    <dgm:pt modelId="{FDC35C7F-0D5D-49E0-BAE9-BC2FF8FB865D}" type="sibTrans" cxnId="{26F229D8-D18D-41CE-A60B-860799D9F502}">
      <dgm:prSet/>
      <dgm:spPr/>
      <dgm:t>
        <a:bodyPr/>
        <a:lstStyle/>
        <a:p>
          <a:endParaRPr lang="es-ES"/>
        </a:p>
      </dgm:t>
    </dgm:pt>
    <dgm:pt modelId="{C8AC9CCF-6E74-46EF-BC3D-0BF2FCF179B4}">
      <dgm:prSet custT="1"/>
      <dgm:spPr/>
      <dgm:t>
        <a:bodyPr/>
        <a:lstStyle/>
        <a:p>
          <a:r>
            <a:rPr lang="es-ES" sz="800" dirty="0" smtClean="0"/>
            <a:t>CASTRO CASTRO LUIS ALFONSO</a:t>
          </a:r>
        </a:p>
        <a:p>
          <a:r>
            <a:rPr lang="es-ES" sz="800" dirty="0" smtClean="0"/>
            <a:t>BOMBERO DE LÍNEA  </a:t>
          </a:r>
          <a:endParaRPr lang="es-ES" sz="800" dirty="0"/>
        </a:p>
      </dgm:t>
    </dgm:pt>
    <dgm:pt modelId="{12CC1C91-5FE1-4CEE-830A-D513EA1A67DA}" type="parTrans" cxnId="{446D134A-40FC-4D11-B3E7-78B8869E3C81}">
      <dgm:prSet/>
      <dgm:spPr/>
      <dgm:t>
        <a:bodyPr/>
        <a:lstStyle/>
        <a:p>
          <a:endParaRPr lang="es-ES"/>
        </a:p>
      </dgm:t>
    </dgm:pt>
    <dgm:pt modelId="{1A547D12-0D4F-40E9-8737-7015DF2AA61E}" type="sibTrans" cxnId="{446D134A-40FC-4D11-B3E7-78B8869E3C81}">
      <dgm:prSet/>
      <dgm:spPr/>
      <dgm:t>
        <a:bodyPr/>
        <a:lstStyle/>
        <a:p>
          <a:endParaRPr lang="es-ES"/>
        </a:p>
      </dgm:t>
    </dgm:pt>
    <dgm:pt modelId="{2CC6DB25-A1CD-447E-9754-BB9AC7C9A207}">
      <dgm:prSet/>
      <dgm:spPr/>
      <dgm:t>
        <a:bodyPr/>
        <a:lstStyle/>
        <a:p>
          <a:r>
            <a:rPr lang="es-ES" dirty="0" smtClean="0"/>
            <a:t>ORNELAS ROSALES HECTOR JESUS </a:t>
          </a:r>
        </a:p>
        <a:p>
          <a:r>
            <a:rPr lang="es-ES" dirty="0" smtClean="0"/>
            <a:t>BOMBERO DE LÍNEA </a:t>
          </a:r>
          <a:endParaRPr lang="es-ES" dirty="0"/>
        </a:p>
      </dgm:t>
    </dgm:pt>
    <dgm:pt modelId="{AA70BFFA-BDEC-461F-A391-C2015D5CDFC3}" type="parTrans" cxnId="{AFA9C149-8E58-4D77-BB21-87EEED223461}">
      <dgm:prSet/>
      <dgm:spPr/>
      <dgm:t>
        <a:bodyPr/>
        <a:lstStyle/>
        <a:p>
          <a:endParaRPr lang="es-ES"/>
        </a:p>
      </dgm:t>
    </dgm:pt>
    <dgm:pt modelId="{13AC27F2-0C79-40ED-862A-4F525B62556A}" type="sibTrans" cxnId="{AFA9C149-8E58-4D77-BB21-87EEED223461}">
      <dgm:prSet/>
      <dgm:spPr/>
      <dgm:t>
        <a:bodyPr/>
        <a:lstStyle/>
        <a:p>
          <a:endParaRPr lang="es-ES"/>
        </a:p>
      </dgm:t>
    </dgm:pt>
    <dgm:pt modelId="{3E6E4638-3CCD-4D90-8752-1C051910A5F2}">
      <dgm:prSet/>
      <dgm:spPr/>
      <dgm:t>
        <a:bodyPr/>
        <a:lstStyle/>
        <a:p>
          <a:r>
            <a:rPr lang="es-ES" dirty="0" smtClean="0"/>
            <a:t>TRINIDAD GALVAN JONATHAN JOSE </a:t>
          </a:r>
        </a:p>
        <a:p>
          <a:r>
            <a:rPr lang="es-ES" dirty="0" smtClean="0"/>
            <a:t>BOMBERO DE LINEA </a:t>
          </a:r>
          <a:endParaRPr lang="es-ES" dirty="0"/>
        </a:p>
      </dgm:t>
    </dgm:pt>
    <dgm:pt modelId="{D3D2A58B-EDA4-48DC-BF5C-50748751AF3F}" type="parTrans" cxnId="{F01FD6C8-21C1-4B38-8109-19EBC46B5676}">
      <dgm:prSet/>
      <dgm:spPr/>
      <dgm:t>
        <a:bodyPr/>
        <a:lstStyle/>
        <a:p>
          <a:endParaRPr lang="es-ES"/>
        </a:p>
      </dgm:t>
    </dgm:pt>
    <dgm:pt modelId="{D05AE061-692F-4852-9384-F6C4DAC88BE4}" type="sibTrans" cxnId="{F01FD6C8-21C1-4B38-8109-19EBC46B5676}">
      <dgm:prSet/>
      <dgm:spPr/>
      <dgm:t>
        <a:bodyPr/>
        <a:lstStyle/>
        <a:p>
          <a:endParaRPr lang="es-ES"/>
        </a:p>
      </dgm:t>
    </dgm:pt>
    <dgm:pt modelId="{A8A89B5E-5830-46FB-B752-18171A32E7AC}">
      <dgm:prSet/>
      <dgm:spPr/>
      <dgm:t>
        <a:bodyPr/>
        <a:lstStyle/>
        <a:p>
          <a:r>
            <a:rPr lang="es-ES" dirty="0" smtClean="0"/>
            <a:t>MACIAS GAVILAN MA. ELENA </a:t>
          </a:r>
        </a:p>
        <a:p>
          <a:r>
            <a:rPr lang="es-ES" dirty="0" smtClean="0"/>
            <a:t>BOMBERO DE LINEA </a:t>
          </a:r>
          <a:endParaRPr lang="es-ES" dirty="0"/>
        </a:p>
      </dgm:t>
    </dgm:pt>
    <dgm:pt modelId="{457056F8-C906-4D26-8FE0-ECF5346CFEEA}" type="parTrans" cxnId="{939F994F-B939-4DDC-ADC6-9DEE4FF69DA1}">
      <dgm:prSet/>
      <dgm:spPr/>
      <dgm:t>
        <a:bodyPr/>
        <a:lstStyle/>
        <a:p>
          <a:endParaRPr lang="es-ES"/>
        </a:p>
      </dgm:t>
    </dgm:pt>
    <dgm:pt modelId="{F96E6417-7E15-437C-B9CE-2AD3D4ACC6BA}" type="sibTrans" cxnId="{939F994F-B939-4DDC-ADC6-9DEE4FF69DA1}">
      <dgm:prSet/>
      <dgm:spPr/>
      <dgm:t>
        <a:bodyPr/>
        <a:lstStyle/>
        <a:p>
          <a:endParaRPr lang="es-ES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812248" custScaleY="175403" custLinFactNeighborX="13525" custLinFactNeighborY="2429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9C506CEF-D36F-44A9-A719-B80EE2B8D4E7}" type="pres">
      <dgm:prSet presAssocID="{1896DE56-67CA-43B8-8B1B-BFE53B78C628}" presName="Name37" presStyleLbl="parChTrans1D2" presStyleIdx="0" presStyleCnt="2"/>
      <dgm:spPr/>
      <dgm:t>
        <a:bodyPr/>
        <a:lstStyle/>
        <a:p>
          <a:endParaRPr lang="es-ES"/>
        </a:p>
      </dgm:t>
    </dgm:pt>
    <dgm:pt modelId="{C516D204-78BD-448D-9F2E-6106A17363CF}" type="pres">
      <dgm:prSet presAssocID="{C2E7EDF9-5633-4DEB-AA27-4CC273738E07}" presName="hierRoot2" presStyleCnt="0">
        <dgm:presLayoutVars>
          <dgm:hierBranch val="init"/>
        </dgm:presLayoutVars>
      </dgm:prSet>
      <dgm:spPr/>
    </dgm:pt>
    <dgm:pt modelId="{3C7A7AD5-C679-43E2-9F0F-9DE4E02F56F7}" type="pres">
      <dgm:prSet presAssocID="{C2E7EDF9-5633-4DEB-AA27-4CC273738E07}" presName="rootComposite" presStyleCnt="0"/>
      <dgm:spPr/>
    </dgm:pt>
    <dgm:pt modelId="{5787310D-C507-4A6F-BBE7-66936FE1347D}" type="pres">
      <dgm:prSet presAssocID="{C2E7EDF9-5633-4DEB-AA27-4CC273738E07}" presName="rootText" presStyleLbl="node2" presStyleIdx="0" presStyleCnt="2" custScaleX="216652" custScaleY="204006" custLinFactX="-94700" custLinFactNeighborX="-100000" custLinFactNeighborY="306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02455C-6389-4F6A-A294-A336689C724B}" type="pres">
      <dgm:prSet presAssocID="{C2E7EDF9-5633-4DEB-AA27-4CC273738E07}" presName="rootConnector" presStyleLbl="node2" presStyleIdx="0" presStyleCnt="2"/>
      <dgm:spPr/>
      <dgm:t>
        <a:bodyPr/>
        <a:lstStyle/>
        <a:p>
          <a:endParaRPr lang="es-ES"/>
        </a:p>
      </dgm:t>
    </dgm:pt>
    <dgm:pt modelId="{9F333DBE-F0ED-4FC9-A5AA-D88C7AD0A7E7}" type="pres">
      <dgm:prSet presAssocID="{C2E7EDF9-5633-4DEB-AA27-4CC273738E07}" presName="hierChild4" presStyleCnt="0"/>
      <dgm:spPr/>
    </dgm:pt>
    <dgm:pt modelId="{60549426-FD25-4CDD-B413-CE3331557599}" type="pres">
      <dgm:prSet presAssocID="{C2E7EDF9-5633-4DEB-AA27-4CC273738E07}" presName="hierChild5" presStyleCnt="0"/>
      <dgm:spPr/>
    </dgm:pt>
    <dgm:pt modelId="{24CE9E9E-7447-43B1-A08D-9D555D20C590}" type="pres">
      <dgm:prSet presAssocID="{2E6EA80A-15F2-40E2-9EA1-B7DAE87BCA29}" presName="Name37" presStyleLbl="parChTrans1D2" presStyleIdx="1" presStyleCnt="2"/>
      <dgm:spPr/>
      <dgm:t>
        <a:bodyPr/>
        <a:lstStyle/>
        <a:p>
          <a:endParaRPr lang="es-ES"/>
        </a:p>
      </dgm:t>
    </dgm:pt>
    <dgm:pt modelId="{9B5884CF-ED5D-4CE8-BB1F-C09812FD3B1C}" type="pres">
      <dgm:prSet presAssocID="{E1DCAB1F-DB91-4F54-AFBA-3EAA9593456A}" presName="hierRoot2" presStyleCnt="0">
        <dgm:presLayoutVars>
          <dgm:hierBranch val="init"/>
        </dgm:presLayoutVars>
      </dgm:prSet>
      <dgm:spPr/>
    </dgm:pt>
    <dgm:pt modelId="{42A375D4-54B4-4CE1-BBC2-872002D2E099}" type="pres">
      <dgm:prSet presAssocID="{E1DCAB1F-DB91-4F54-AFBA-3EAA9593456A}" presName="rootComposite" presStyleCnt="0"/>
      <dgm:spPr/>
    </dgm:pt>
    <dgm:pt modelId="{396AC60A-CA61-4848-B597-43AEA2BEBB91}" type="pres">
      <dgm:prSet presAssocID="{E1DCAB1F-DB91-4F54-AFBA-3EAA9593456A}" presName="rootText" presStyleLbl="node2" presStyleIdx="1" presStyleCnt="2" custScaleX="281028" custScaleY="123763" custLinFactNeighborX="17635" custLinFactNeighborY="-13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D70CA7-BACB-4039-B7B9-9EFBC6D5ECC0}" type="pres">
      <dgm:prSet presAssocID="{E1DCAB1F-DB91-4F54-AFBA-3EAA9593456A}" presName="rootConnector" presStyleLbl="node2" presStyleIdx="1" presStyleCnt="2"/>
      <dgm:spPr/>
      <dgm:t>
        <a:bodyPr/>
        <a:lstStyle/>
        <a:p>
          <a:endParaRPr lang="es-ES"/>
        </a:p>
      </dgm:t>
    </dgm:pt>
    <dgm:pt modelId="{46947C86-A714-4AE0-8692-4CE62F5E0265}" type="pres">
      <dgm:prSet presAssocID="{E1DCAB1F-DB91-4F54-AFBA-3EAA9593456A}" presName="hierChild4" presStyleCnt="0"/>
      <dgm:spPr/>
    </dgm:pt>
    <dgm:pt modelId="{F281FE72-7264-414B-9836-622E64CF411E}" type="pres">
      <dgm:prSet presAssocID="{58490F4D-58A2-4D22-A9D7-80538E4945DB}" presName="Name37" presStyleLbl="parChTrans1D3" presStyleIdx="0" presStyleCnt="10"/>
      <dgm:spPr/>
      <dgm:t>
        <a:bodyPr/>
        <a:lstStyle/>
        <a:p>
          <a:endParaRPr lang="es-ES"/>
        </a:p>
      </dgm:t>
    </dgm:pt>
    <dgm:pt modelId="{05CEC285-4459-43F6-82E1-433FE1361D3F}" type="pres">
      <dgm:prSet presAssocID="{8DFA1C7A-5BF0-44F2-80A6-0AA90231BA80}" presName="hierRoot2" presStyleCnt="0">
        <dgm:presLayoutVars>
          <dgm:hierBranch val="init"/>
        </dgm:presLayoutVars>
      </dgm:prSet>
      <dgm:spPr/>
    </dgm:pt>
    <dgm:pt modelId="{96C13870-01A5-4352-8C34-C8E39D7A8E53}" type="pres">
      <dgm:prSet presAssocID="{8DFA1C7A-5BF0-44F2-80A6-0AA90231BA80}" presName="rootComposite" presStyleCnt="0"/>
      <dgm:spPr/>
    </dgm:pt>
    <dgm:pt modelId="{EC903A31-30C7-4276-AC87-F1F641E4D636}" type="pres">
      <dgm:prSet presAssocID="{8DFA1C7A-5BF0-44F2-80A6-0AA90231BA80}" presName="rootText" presStyleLbl="node3" presStyleIdx="0" presStyleCnt="10" custScaleX="271200" custScaleY="120218" custLinFactNeighborX="-7583" custLinFactNeighborY="-275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A9F725-BD0F-42C9-876F-A3B31DB4899F}" type="pres">
      <dgm:prSet presAssocID="{8DFA1C7A-5BF0-44F2-80A6-0AA90231BA80}" presName="rootConnector" presStyleLbl="node3" presStyleIdx="0" presStyleCnt="10"/>
      <dgm:spPr/>
      <dgm:t>
        <a:bodyPr/>
        <a:lstStyle/>
        <a:p>
          <a:endParaRPr lang="es-ES"/>
        </a:p>
      </dgm:t>
    </dgm:pt>
    <dgm:pt modelId="{FAF06E61-7F5F-458E-B374-AF3FA9FEA082}" type="pres">
      <dgm:prSet presAssocID="{8DFA1C7A-5BF0-44F2-80A6-0AA90231BA80}" presName="hierChild4" presStyleCnt="0"/>
      <dgm:spPr/>
    </dgm:pt>
    <dgm:pt modelId="{8618EBEB-8D32-4B7D-A16C-916BA97FB12C}" type="pres">
      <dgm:prSet presAssocID="{8DFA1C7A-5BF0-44F2-80A6-0AA90231BA80}" presName="hierChild5" presStyleCnt="0"/>
      <dgm:spPr/>
    </dgm:pt>
    <dgm:pt modelId="{92A95BE1-777A-44DD-81DB-8E616EF0E722}" type="pres">
      <dgm:prSet presAssocID="{E3D4E02A-6D66-45F3-B08B-C9C2C35BA5EC}" presName="Name37" presStyleLbl="parChTrans1D3" presStyleIdx="1" presStyleCnt="10"/>
      <dgm:spPr/>
      <dgm:t>
        <a:bodyPr/>
        <a:lstStyle/>
        <a:p>
          <a:endParaRPr lang="es-ES"/>
        </a:p>
      </dgm:t>
    </dgm:pt>
    <dgm:pt modelId="{0C251CFB-4E74-4520-9CB5-E6CF9885A7F2}" type="pres">
      <dgm:prSet presAssocID="{30BBC967-BD0F-4830-AB1C-85EAE7AAA621}" presName="hierRoot2" presStyleCnt="0">
        <dgm:presLayoutVars>
          <dgm:hierBranch val="init"/>
        </dgm:presLayoutVars>
      </dgm:prSet>
      <dgm:spPr/>
    </dgm:pt>
    <dgm:pt modelId="{1CEA8681-EA1C-46D1-A284-78D017F2BA8B}" type="pres">
      <dgm:prSet presAssocID="{30BBC967-BD0F-4830-AB1C-85EAE7AAA621}" presName="rootComposite" presStyleCnt="0"/>
      <dgm:spPr/>
    </dgm:pt>
    <dgm:pt modelId="{897CBDD7-3661-4BFB-BBD7-D7072F21DE85}" type="pres">
      <dgm:prSet presAssocID="{30BBC967-BD0F-4830-AB1C-85EAE7AAA621}" presName="rootText" presStyleLbl="node3" presStyleIdx="1" presStyleCnt="10" custScaleX="274415" custScaleY="134228" custLinFactNeighborX="-7583" custLinFactNeighborY="-49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2C2140-C050-482A-967E-AB7126067D3F}" type="pres">
      <dgm:prSet presAssocID="{30BBC967-BD0F-4830-AB1C-85EAE7AAA621}" presName="rootConnector" presStyleLbl="node3" presStyleIdx="1" presStyleCnt="10"/>
      <dgm:spPr/>
      <dgm:t>
        <a:bodyPr/>
        <a:lstStyle/>
        <a:p>
          <a:endParaRPr lang="es-ES"/>
        </a:p>
      </dgm:t>
    </dgm:pt>
    <dgm:pt modelId="{4531FEFC-D4BA-43DC-B42B-3C38AF5B0DD9}" type="pres">
      <dgm:prSet presAssocID="{30BBC967-BD0F-4830-AB1C-85EAE7AAA621}" presName="hierChild4" presStyleCnt="0"/>
      <dgm:spPr/>
    </dgm:pt>
    <dgm:pt modelId="{D60F94C5-66C8-4FFB-8751-E225F202C3D6}" type="pres">
      <dgm:prSet presAssocID="{30BBC967-BD0F-4830-AB1C-85EAE7AAA621}" presName="hierChild5" presStyleCnt="0"/>
      <dgm:spPr/>
    </dgm:pt>
    <dgm:pt modelId="{6218B63F-432A-4219-823D-A64C43EB5EAA}" type="pres">
      <dgm:prSet presAssocID="{2B05B9B5-A46E-48BE-8E61-515C76FA85C7}" presName="Name37" presStyleLbl="parChTrans1D3" presStyleIdx="2" presStyleCnt="10"/>
      <dgm:spPr/>
      <dgm:t>
        <a:bodyPr/>
        <a:lstStyle/>
        <a:p>
          <a:endParaRPr lang="es-ES"/>
        </a:p>
      </dgm:t>
    </dgm:pt>
    <dgm:pt modelId="{609CECA5-3AB2-40F4-B6BE-DEE5CBF141E3}" type="pres">
      <dgm:prSet presAssocID="{8767C349-E48D-4A5A-A580-C87D88FC1A3A}" presName="hierRoot2" presStyleCnt="0">
        <dgm:presLayoutVars>
          <dgm:hierBranch val="init"/>
        </dgm:presLayoutVars>
      </dgm:prSet>
      <dgm:spPr/>
    </dgm:pt>
    <dgm:pt modelId="{BDEA002A-99FE-422B-BC5A-E6D81C0747E5}" type="pres">
      <dgm:prSet presAssocID="{8767C349-E48D-4A5A-A580-C87D88FC1A3A}" presName="rootComposite" presStyleCnt="0"/>
      <dgm:spPr/>
    </dgm:pt>
    <dgm:pt modelId="{4828B12B-6B41-46EF-A5D5-84A964201B93}" type="pres">
      <dgm:prSet presAssocID="{8767C349-E48D-4A5A-A580-C87D88FC1A3A}" presName="rootText" presStyleLbl="node3" presStyleIdx="2" presStyleCnt="10" custScaleX="266242" custScaleY="142815" custLinFactNeighborX="-6568" custLinFactNeighborY="-706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4045745-1C64-4EDB-9C8D-399A01D06A20}" type="pres">
      <dgm:prSet presAssocID="{8767C349-E48D-4A5A-A580-C87D88FC1A3A}" presName="rootConnector" presStyleLbl="node3" presStyleIdx="2" presStyleCnt="10"/>
      <dgm:spPr/>
      <dgm:t>
        <a:bodyPr/>
        <a:lstStyle/>
        <a:p>
          <a:endParaRPr lang="es-ES"/>
        </a:p>
      </dgm:t>
    </dgm:pt>
    <dgm:pt modelId="{A751C4A3-A713-4846-86D3-5A2706392AC6}" type="pres">
      <dgm:prSet presAssocID="{8767C349-E48D-4A5A-A580-C87D88FC1A3A}" presName="hierChild4" presStyleCnt="0"/>
      <dgm:spPr/>
    </dgm:pt>
    <dgm:pt modelId="{53F1F507-3299-4FB0-B934-3468F2E53090}" type="pres">
      <dgm:prSet presAssocID="{8767C349-E48D-4A5A-A580-C87D88FC1A3A}" presName="hierChild5" presStyleCnt="0"/>
      <dgm:spPr/>
    </dgm:pt>
    <dgm:pt modelId="{44DA3ABA-CA59-4DB1-841F-31DC9C09DCC9}" type="pres">
      <dgm:prSet presAssocID="{583AF99E-B73A-4EF1-9B7A-9A883A34DEBB}" presName="Name37" presStyleLbl="parChTrans1D3" presStyleIdx="3" presStyleCnt="10"/>
      <dgm:spPr/>
      <dgm:t>
        <a:bodyPr/>
        <a:lstStyle/>
        <a:p>
          <a:endParaRPr lang="es-ES"/>
        </a:p>
      </dgm:t>
    </dgm:pt>
    <dgm:pt modelId="{178C8F80-5567-4DF9-A00F-6C1CFE313BBD}" type="pres">
      <dgm:prSet presAssocID="{36B3B4EC-22C5-4AF2-A855-255C94EB90AA}" presName="hierRoot2" presStyleCnt="0">
        <dgm:presLayoutVars>
          <dgm:hierBranch val="init"/>
        </dgm:presLayoutVars>
      </dgm:prSet>
      <dgm:spPr/>
    </dgm:pt>
    <dgm:pt modelId="{01A5D263-51E8-490F-A8AF-A2E028719343}" type="pres">
      <dgm:prSet presAssocID="{36B3B4EC-22C5-4AF2-A855-255C94EB90AA}" presName="rootComposite" presStyleCnt="0"/>
      <dgm:spPr/>
    </dgm:pt>
    <dgm:pt modelId="{54CD0646-A6E5-4027-89A8-D3DCD15B2358}" type="pres">
      <dgm:prSet presAssocID="{36B3B4EC-22C5-4AF2-A855-255C94EB90AA}" presName="rootText" presStyleLbl="node3" presStyleIdx="3" presStyleCnt="10" custScaleX="277087" custScaleY="152485" custLinFactNeighborX="-7583" custLinFactNeighborY="-815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F55291-AAA3-4E50-B573-991652B529E9}" type="pres">
      <dgm:prSet presAssocID="{36B3B4EC-22C5-4AF2-A855-255C94EB90AA}" presName="rootConnector" presStyleLbl="node3" presStyleIdx="3" presStyleCnt="10"/>
      <dgm:spPr/>
      <dgm:t>
        <a:bodyPr/>
        <a:lstStyle/>
        <a:p>
          <a:endParaRPr lang="es-ES"/>
        </a:p>
      </dgm:t>
    </dgm:pt>
    <dgm:pt modelId="{74F77088-348A-4452-86EB-EA8295EBCC3A}" type="pres">
      <dgm:prSet presAssocID="{36B3B4EC-22C5-4AF2-A855-255C94EB90AA}" presName="hierChild4" presStyleCnt="0"/>
      <dgm:spPr/>
    </dgm:pt>
    <dgm:pt modelId="{67080AD4-853B-41F2-B2FC-FD91B4AC1B69}" type="pres">
      <dgm:prSet presAssocID="{36B3B4EC-22C5-4AF2-A855-255C94EB90AA}" presName="hierChild5" presStyleCnt="0"/>
      <dgm:spPr/>
    </dgm:pt>
    <dgm:pt modelId="{6AF6509F-0D42-4BB8-9108-4434F16BAC36}" type="pres">
      <dgm:prSet presAssocID="{6B4CD3A3-3EBA-4B5D-B458-65DED90B8FED}" presName="Name37" presStyleLbl="parChTrans1D3" presStyleIdx="4" presStyleCnt="10"/>
      <dgm:spPr/>
      <dgm:t>
        <a:bodyPr/>
        <a:lstStyle/>
        <a:p>
          <a:endParaRPr lang="es-ES"/>
        </a:p>
      </dgm:t>
    </dgm:pt>
    <dgm:pt modelId="{E368EEEE-AC3B-47FC-A23B-9B370205025B}" type="pres">
      <dgm:prSet presAssocID="{811154E8-1B93-4355-9F69-39BFF144FC3C}" presName="hierRoot2" presStyleCnt="0">
        <dgm:presLayoutVars>
          <dgm:hierBranch val="init"/>
        </dgm:presLayoutVars>
      </dgm:prSet>
      <dgm:spPr/>
    </dgm:pt>
    <dgm:pt modelId="{0BB276E4-25D4-4E8C-9155-3857C401C99C}" type="pres">
      <dgm:prSet presAssocID="{811154E8-1B93-4355-9F69-39BFF144FC3C}" presName="rootComposite" presStyleCnt="0"/>
      <dgm:spPr/>
    </dgm:pt>
    <dgm:pt modelId="{BF344DBD-16A7-4C5D-8AB5-FBD562BFCEB0}" type="pres">
      <dgm:prSet presAssocID="{811154E8-1B93-4355-9F69-39BFF144FC3C}" presName="rootText" presStyleLbl="node3" presStyleIdx="4" presStyleCnt="10" custScaleX="276601" custScaleY="102946" custLinFactY="-5469" custLinFactNeighborX="-618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A6F1C2-8802-4063-904C-0535D9DEC2B0}" type="pres">
      <dgm:prSet presAssocID="{811154E8-1B93-4355-9F69-39BFF144FC3C}" presName="rootConnector" presStyleLbl="node3" presStyleIdx="4" presStyleCnt="10"/>
      <dgm:spPr/>
      <dgm:t>
        <a:bodyPr/>
        <a:lstStyle/>
        <a:p>
          <a:endParaRPr lang="es-ES"/>
        </a:p>
      </dgm:t>
    </dgm:pt>
    <dgm:pt modelId="{8A5C546E-3C14-4CE9-A856-A15DC80A2E4A}" type="pres">
      <dgm:prSet presAssocID="{811154E8-1B93-4355-9F69-39BFF144FC3C}" presName="hierChild4" presStyleCnt="0"/>
      <dgm:spPr/>
    </dgm:pt>
    <dgm:pt modelId="{C835D6E3-350C-486B-9460-7D43432D7FE1}" type="pres">
      <dgm:prSet presAssocID="{811154E8-1B93-4355-9F69-39BFF144FC3C}" presName="hierChild5" presStyleCnt="0"/>
      <dgm:spPr/>
    </dgm:pt>
    <dgm:pt modelId="{73723DC7-3E6F-40AE-B426-DB53B4C952C5}" type="pres">
      <dgm:prSet presAssocID="{6FB4DC0A-821C-4FB9-9C41-8D0CF7CF1CC8}" presName="Name37" presStyleLbl="parChTrans1D3" presStyleIdx="5" presStyleCnt="10"/>
      <dgm:spPr/>
      <dgm:t>
        <a:bodyPr/>
        <a:lstStyle/>
        <a:p>
          <a:endParaRPr lang="es-ES"/>
        </a:p>
      </dgm:t>
    </dgm:pt>
    <dgm:pt modelId="{9F802B3B-8FEC-4637-A645-EDDF76E428C3}" type="pres">
      <dgm:prSet presAssocID="{6E675BEE-509D-4FF3-A7F8-A1F4055167C5}" presName="hierRoot2" presStyleCnt="0">
        <dgm:presLayoutVars>
          <dgm:hierBranch val="init"/>
        </dgm:presLayoutVars>
      </dgm:prSet>
      <dgm:spPr/>
    </dgm:pt>
    <dgm:pt modelId="{E6F3ABFE-37B7-4B73-82A5-229823C234D6}" type="pres">
      <dgm:prSet presAssocID="{6E675BEE-509D-4FF3-A7F8-A1F4055167C5}" presName="rootComposite" presStyleCnt="0"/>
      <dgm:spPr/>
    </dgm:pt>
    <dgm:pt modelId="{07654225-5139-48E4-8A4C-349F4436730A}" type="pres">
      <dgm:prSet presAssocID="{6E675BEE-509D-4FF3-A7F8-A1F4055167C5}" presName="rootText" presStyleLbl="node3" presStyleIdx="5" presStyleCnt="10" custScaleX="284588" custScaleY="127720" custLinFactY="-24219" custLinFactNeighborX="-7583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4DAAB7-7613-4064-B2B4-9307F8AFC445}" type="pres">
      <dgm:prSet presAssocID="{6E675BEE-509D-4FF3-A7F8-A1F4055167C5}" presName="rootConnector" presStyleLbl="node3" presStyleIdx="5" presStyleCnt="10"/>
      <dgm:spPr/>
      <dgm:t>
        <a:bodyPr/>
        <a:lstStyle/>
        <a:p>
          <a:endParaRPr lang="es-ES"/>
        </a:p>
      </dgm:t>
    </dgm:pt>
    <dgm:pt modelId="{ECD736D2-3263-4E2A-B4C5-E026D21734DD}" type="pres">
      <dgm:prSet presAssocID="{6E675BEE-509D-4FF3-A7F8-A1F4055167C5}" presName="hierChild4" presStyleCnt="0"/>
      <dgm:spPr/>
    </dgm:pt>
    <dgm:pt modelId="{3B9DE5CA-A71E-49F0-AC4D-9A05431CB634}" type="pres">
      <dgm:prSet presAssocID="{6E675BEE-509D-4FF3-A7F8-A1F4055167C5}" presName="hierChild5" presStyleCnt="0"/>
      <dgm:spPr/>
    </dgm:pt>
    <dgm:pt modelId="{7F9068AF-731E-4B23-B072-CB48ED6B5973}" type="pres">
      <dgm:prSet presAssocID="{12CC1C91-5FE1-4CEE-830A-D513EA1A67DA}" presName="Name37" presStyleLbl="parChTrans1D3" presStyleIdx="6" presStyleCnt="10"/>
      <dgm:spPr/>
      <dgm:t>
        <a:bodyPr/>
        <a:lstStyle/>
        <a:p>
          <a:endParaRPr lang="es-ES"/>
        </a:p>
      </dgm:t>
    </dgm:pt>
    <dgm:pt modelId="{760184B4-C9D7-4158-9633-17C5F7BCD28B}" type="pres">
      <dgm:prSet presAssocID="{C8AC9CCF-6E74-46EF-BC3D-0BF2FCF179B4}" presName="hierRoot2" presStyleCnt="0">
        <dgm:presLayoutVars>
          <dgm:hierBranch val="init"/>
        </dgm:presLayoutVars>
      </dgm:prSet>
      <dgm:spPr/>
    </dgm:pt>
    <dgm:pt modelId="{2D94F0DA-6D96-49B8-B9CA-E20692EBC8E4}" type="pres">
      <dgm:prSet presAssocID="{C8AC9CCF-6E74-46EF-BC3D-0BF2FCF179B4}" presName="rootComposite" presStyleCnt="0"/>
      <dgm:spPr/>
    </dgm:pt>
    <dgm:pt modelId="{DCBCD00C-66EE-44E6-8CA8-0A423BEDC75B}" type="pres">
      <dgm:prSet presAssocID="{C8AC9CCF-6E74-46EF-BC3D-0BF2FCF179B4}" presName="rootText" presStyleLbl="node3" presStyleIdx="6" presStyleCnt="10" custScaleX="293901" custScaleY="121256" custLinFactY="-54978" custLinFactNeighborX="-7583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815017D-9C37-4B23-9E1F-F3B731318A10}" type="pres">
      <dgm:prSet presAssocID="{C8AC9CCF-6E74-46EF-BC3D-0BF2FCF179B4}" presName="rootConnector" presStyleLbl="node3" presStyleIdx="6" presStyleCnt="10"/>
      <dgm:spPr/>
      <dgm:t>
        <a:bodyPr/>
        <a:lstStyle/>
        <a:p>
          <a:endParaRPr lang="es-ES"/>
        </a:p>
      </dgm:t>
    </dgm:pt>
    <dgm:pt modelId="{A5BF72CB-D652-41B7-A309-18FE8478E8C4}" type="pres">
      <dgm:prSet presAssocID="{C8AC9CCF-6E74-46EF-BC3D-0BF2FCF179B4}" presName="hierChild4" presStyleCnt="0"/>
      <dgm:spPr/>
    </dgm:pt>
    <dgm:pt modelId="{02883C4D-0818-428A-9B01-5C0515D09983}" type="pres">
      <dgm:prSet presAssocID="{C8AC9CCF-6E74-46EF-BC3D-0BF2FCF179B4}" presName="hierChild5" presStyleCnt="0"/>
      <dgm:spPr/>
    </dgm:pt>
    <dgm:pt modelId="{BB059869-615D-4FE8-AB7F-0D7AAF9B49BF}" type="pres">
      <dgm:prSet presAssocID="{AA70BFFA-BDEC-461F-A391-C2015D5CDFC3}" presName="Name37" presStyleLbl="parChTrans1D3" presStyleIdx="7" presStyleCnt="10"/>
      <dgm:spPr/>
      <dgm:t>
        <a:bodyPr/>
        <a:lstStyle/>
        <a:p>
          <a:endParaRPr lang="es-ES"/>
        </a:p>
      </dgm:t>
    </dgm:pt>
    <dgm:pt modelId="{2E8EC96D-F0C4-4061-B3A1-9EEB27D7D7C0}" type="pres">
      <dgm:prSet presAssocID="{2CC6DB25-A1CD-447E-9754-BB9AC7C9A207}" presName="hierRoot2" presStyleCnt="0">
        <dgm:presLayoutVars>
          <dgm:hierBranch val="init"/>
        </dgm:presLayoutVars>
      </dgm:prSet>
      <dgm:spPr/>
    </dgm:pt>
    <dgm:pt modelId="{0DC7AA70-492A-4BD6-B56E-0051F07F1204}" type="pres">
      <dgm:prSet presAssocID="{2CC6DB25-A1CD-447E-9754-BB9AC7C9A207}" presName="rootComposite" presStyleCnt="0"/>
      <dgm:spPr/>
    </dgm:pt>
    <dgm:pt modelId="{B61E6FF1-538B-4217-B60A-6137C7EE1AA6}" type="pres">
      <dgm:prSet presAssocID="{2CC6DB25-A1CD-447E-9754-BB9AC7C9A207}" presName="rootText" presStyleLbl="node3" presStyleIdx="7" presStyleCnt="10" custScaleX="302512" custScaleY="153863" custLinFactY="-65352" custLinFactNeighborX="-7583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B52F5D-9F5F-4397-983B-3BC7440CC1B4}" type="pres">
      <dgm:prSet presAssocID="{2CC6DB25-A1CD-447E-9754-BB9AC7C9A207}" presName="rootConnector" presStyleLbl="node3" presStyleIdx="7" presStyleCnt="10"/>
      <dgm:spPr/>
      <dgm:t>
        <a:bodyPr/>
        <a:lstStyle/>
        <a:p>
          <a:endParaRPr lang="es-ES"/>
        </a:p>
      </dgm:t>
    </dgm:pt>
    <dgm:pt modelId="{5E427634-8656-4D56-9A19-546DDD314C4A}" type="pres">
      <dgm:prSet presAssocID="{2CC6DB25-A1CD-447E-9754-BB9AC7C9A207}" presName="hierChild4" presStyleCnt="0"/>
      <dgm:spPr/>
    </dgm:pt>
    <dgm:pt modelId="{FEB6105C-4387-4A58-B801-4066DD4F4B2C}" type="pres">
      <dgm:prSet presAssocID="{2CC6DB25-A1CD-447E-9754-BB9AC7C9A207}" presName="hierChild5" presStyleCnt="0"/>
      <dgm:spPr/>
    </dgm:pt>
    <dgm:pt modelId="{6A35DB3E-24BB-42B2-90F8-75364B63D09B}" type="pres">
      <dgm:prSet presAssocID="{D3D2A58B-EDA4-48DC-BF5C-50748751AF3F}" presName="Name37" presStyleLbl="parChTrans1D3" presStyleIdx="8" presStyleCnt="10"/>
      <dgm:spPr/>
      <dgm:t>
        <a:bodyPr/>
        <a:lstStyle/>
        <a:p>
          <a:endParaRPr lang="es-ES"/>
        </a:p>
      </dgm:t>
    </dgm:pt>
    <dgm:pt modelId="{4F86FD8F-3254-4A0E-840A-C24BAA8C7CE9}" type="pres">
      <dgm:prSet presAssocID="{3E6E4638-3CCD-4D90-8752-1C051910A5F2}" presName="hierRoot2" presStyleCnt="0">
        <dgm:presLayoutVars>
          <dgm:hierBranch val="init"/>
        </dgm:presLayoutVars>
      </dgm:prSet>
      <dgm:spPr/>
    </dgm:pt>
    <dgm:pt modelId="{72702E47-A30E-4C42-B097-FCED3F178771}" type="pres">
      <dgm:prSet presAssocID="{3E6E4638-3CCD-4D90-8752-1C051910A5F2}" presName="rootComposite" presStyleCnt="0"/>
      <dgm:spPr/>
    </dgm:pt>
    <dgm:pt modelId="{812DC426-1894-4F70-9991-BAC25072EF95}" type="pres">
      <dgm:prSet presAssocID="{3E6E4638-3CCD-4D90-8752-1C051910A5F2}" presName="rootText" presStyleLbl="node3" presStyleIdx="8" presStyleCnt="10" custScaleX="310809" custScaleY="112276" custLinFactY="-89087" custLinFactNeighborX="-1027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11ECE6-59CC-41A6-A5B6-DF14890561D9}" type="pres">
      <dgm:prSet presAssocID="{3E6E4638-3CCD-4D90-8752-1C051910A5F2}" presName="rootConnector" presStyleLbl="node3" presStyleIdx="8" presStyleCnt="10"/>
      <dgm:spPr/>
      <dgm:t>
        <a:bodyPr/>
        <a:lstStyle/>
        <a:p>
          <a:endParaRPr lang="es-ES"/>
        </a:p>
      </dgm:t>
    </dgm:pt>
    <dgm:pt modelId="{ED8B3290-CB34-4E77-9396-A7CBC83565F7}" type="pres">
      <dgm:prSet presAssocID="{3E6E4638-3CCD-4D90-8752-1C051910A5F2}" presName="hierChild4" presStyleCnt="0"/>
      <dgm:spPr/>
    </dgm:pt>
    <dgm:pt modelId="{1785E586-E8E1-4D55-B725-D8400D2FA5D5}" type="pres">
      <dgm:prSet presAssocID="{3E6E4638-3CCD-4D90-8752-1C051910A5F2}" presName="hierChild5" presStyleCnt="0"/>
      <dgm:spPr/>
    </dgm:pt>
    <dgm:pt modelId="{984A927D-9B1A-4BF2-80A1-D0F379238ADF}" type="pres">
      <dgm:prSet presAssocID="{457056F8-C906-4D26-8FE0-ECF5346CFEEA}" presName="Name37" presStyleLbl="parChTrans1D3" presStyleIdx="9" presStyleCnt="10"/>
      <dgm:spPr/>
      <dgm:t>
        <a:bodyPr/>
        <a:lstStyle/>
        <a:p>
          <a:endParaRPr lang="es-ES"/>
        </a:p>
      </dgm:t>
    </dgm:pt>
    <dgm:pt modelId="{4423598A-F307-403C-A924-B22D92AF0E7E}" type="pres">
      <dgm:prSet presAssocID="{A8A89B5E-5830-46FB-B752-18171A32E7AC}" presName="hierRoot2" presStyleCnt="0">
        <dgm:presLayoutVars>
          <dgm:hierBranch val="init"/>
        </dgm:presLayoutVars>
      </dgm:prSet>
      <dgm:spPr/>
    </dgm:pt>
    <dgm:pt modelId="{900C9878-B04E-464F-ACC5-6896927D93FA}" type="pres">
      <dgm:prSet presAssocID="{A8A89B5E-5830-46FB-B752-18171A32E7AC}" presName="rootComposite" presStyleCnt="0"/>
      <dgm:spPr/>
    </dgm:pt>
    <dgm:pt modelId="{152BDBA6-8AD0-40AB-B1C2-38F7B2212FDE}" type="pres">
      <dgm:prSet presAssocID="{A8A89B5E-5830-46FB-B752-18171A32E7AC}" presName="rootText" presStyleLbl="node3" presStyleIdx="9" presStyleCnt="10" custScaleX="300570" custScaleY="118061" custLinFactY="-93832" custLinFactNeighborX="-1027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A2FD98-5A9D-4963-B585-FC047961A33F}" type="pres">
      <dgm:prSet presAssocID="{A8A89B5E-5830-46FB-B752-18171A32E7AC}" presName="rootConnector" presStyleLbl="node3" presStyleIdx="9" presStyleCnt="10"/>
      <dgm:spPr/>
      <dgm:t>
        <a:bodyPr/>
        <a:lstStyle/>
        <a:p>
          <a:endParaRPr lang="es-ES"/>
        </a:p>
      </dgm:t>
    </dgm:pt>
    <dgm:pt modelId="{3A31F19D-E56B-4AB7-8ED6-5CEC50CD021C}" type="pres">
      <dgm:prSet presAssocID="{A8A89B5E-5830-46FB-B752-18171A32E7AC}" presName="hierChild4" presStyleCnt="0"/>
      <dgm:spPr/>
    </dgm:pt>
    <dgm:pt modelId="{FE14DA35-DBD3-4237-87C8-36A187D756AC}" type="pres">
      <dgm:prSet presAssocID="{A8A89B5E-5830-46FB-B752-18171A32E7AC}" presName="hierChild5" presStyleCnt="0"/>
      <dgm:spPr/>
    </dgm:pt>
    <dgm:pt modelId="{9A1A2B29-D946-4C6D-A3D6-43A70A84A6BE}" type="pres">
      <dgm:prSet presAssocID="{E1DCAB1F-DB91-4F54-AFBA-3EAA9593456A}" presName="hierChild5" presStyleCnt="0"/>
      <dgm:spPr/>
    </dgm:pt>
    <dgm:pt modelId="{E46D733F-5051-463D-8DD7-C50E364A1836}" type="pres">
      <dgm:prSet presAssocID="{8E03EBF9-2B61-4E7C-859B-1ADDF44E4FD3}" presName="hierChild3" presStyleCnt="0"/>
      <dgm:spPr/>
    </dgm:pt>
  </dgm:ptLst>
  <dgm:cxnLst>
    <dgm:cxn modelId="{7098673B-28AA-4539-AF6C-2A14F4C7B8C7}" type="presOf" srcId="{8DFA1C7A-5BF0-44F2-80A6-0AA90231BA80}" destId="{EC903A31-30C7-4276-AC87-F1F641E4D636}" srcOrd="0" destOrd="0" presId="urn:microsoft.com/office/officeart/2005/8/layout/orgChart1"/>
    <dgm:cxn modelId="{35AB6AA2-72E2-464D-B5F7-9CE7908FF2D7}" type="presOf" srcId="{6B4CD3A3-3EBA-4B5D-B458-65DED90B8FED}" destId="{6AF6509F-0D42-4BB8-9108-4434F16BAC36}" srcOrd="0" destOrd="0" presId="urn:microsoft.com/office/officeart/2005/8/layout/orgChart1"/>
    <dgm:cxn modelId="{F01FD6C8-21C1-4B38-8109-19EBC46B5676}" srcId="{E1DCAB1F-DB91-4F54-AFBA-3EAA9593456A}" destId="{3E6E4638-3CCD-4D90-8752-1C051910A5F2}" srcOrd="8" destOrd="0" parTransId="{D3D2A58B-EDA4-48DC-BF5C-50748751AF3F}" sibTransId="{D05AE061-692F-4852-9384-F6C4DAC88BE4}"/>
    <dgm:cxn modelId="{48D9E47E-4AC2-49AF-85BE-E40976929D92}" type="presOf" srcId="{811154E8-1B93-4355-9F69-39BFF144FC3C}" destId="{BF344DBD-16A7-4C5D-8AB5-FBD562BFCEB0}" srcOrd="0" destOrd="0" presId="urn:microsoft.com/office/officeart/2005/8/layout/orgChart1"/>
    <dgm:cxn modelId="{0369E029-E8E2-482E-8C13-903C988E0436}" type="presOf" srcId="{E3D4E02A-6D66-45F3-B08B-C9C2C35BA5EC}" destId="{92A95BE1-777A-44DD-81DB-8E616EF0E722}" srcOrd="0" destOrd="0" presId="urn:microsoft.com/office/officeart/2005/8/layout/orgChart1"/>
    <dgm:cxn modelId="{3AE9CCF9-5844-4873-A224-A86FB51A6776}" srcId="{E1DCAB1F-DB91-4F54-AFBA-3EAA9593456A}" destId="{30BBC967-BD0F-4830-AB1C-85EAE7AAA621}" srcOrd="1" destOrd="0" parTransId="{E3D4E02A-6D66-45F3-B08B-C9C2C35BA5EC}" sibTransId="{88E941F2-18E9-4B75-9DDF-9EE0B356BE9B}"/>
    <dgm:cxn modelId="{1E72E55D-D0DF-4F40-A41D-CF582F96703B}" type="presOf" srcId="{811154E8-1B93-4355-9F69-39BFF144FC3C}" destId="{A8A6F1C2-8802-4063-904C-0535D9DEC2B0}" srcOrd="1" destOrd="0" presId="urn:microsoft.com/office/officeart/2005/8/layout/orgChart1"/>
    <dgm:cxn modelId="{7AFBDD3D-3202-4444-B630-36FD2E822108}" type="presOf" srcId="{2E6EA80A-15F2-40E2-9EA1-B7DAE87BCA29}" destId="{24CE9E9E-7447-43B1-A08D-9D555D20C590}" srcOrd="0" destOrd="0" presId="urn:microsoft.com/office/officeart/2005/8/layout/orgChart1"/>
    <dgm:cxn modelId="{1A99A5D8-A36B-4049-ACE2-1108DE0E8763}" srcId="{8E03EBF9-2B61-4E7C-859B-1ADDF44E4FD3}" destId="{E1DCAB1F-DB91-4F54-AFBA-3EAA9593456A}" srcOrd="1" destOrd="0" parTransId="{2E6EA80A-15F2-40E2-9EA1-B7DAE87BCA29}" sibTransId="{DB53B342-7805-4CC0-9238-827FBBAA29BD}"/>
    <dgm:cxn modelId="{C4967C34-ABC3-4584-AAB0-321420C46BC5}" type="presOf" srcId="{8767C349-E48D-4A5A-A580-C87D88FC1A3A}" destId="{D4045745-1C64-4EDB-9C8D-399A01D06A20}" srcOrd="1" destOrd="0" presId="urn:microsoft.com/office/officeart/2005/8/layout/orgChart1"/>
    <dgm:cxn modelId="{07B67D9E-5BBA-498D-8835-BCDD76C69355}" type="presOf" srcId="{8E03EBF9-2B61-4E7C-859B-1ADDF44E4FD3}" destId="{F2D529BF-0AA0-42AC-9B79-A62F5CE91DE6}" srcOrd="1" destOrd="0" presId="urn:microsoft.com/office/officeart/2005/8/layout/orgChart1"/>
    <dgm:cxn modelId="{D99213A9-4E6F-46A5-9B5D-249E70BDB839}" type="presOf" srcId="{36B3B4EC-22C5-4AF2-A855-255C94EB90AA}" destId="{7AF55291-AAA3-4E50-B573-991652B529E9}" srcOrd="1" destOrd="0" presId="urn:microsoft.com/office/officeart/2005/8/layout/orgChart1"/>
    <dgm:cxn modelId="{3DF1C9F0-6406-4683-8C93-6CF6B76861B7}" type="presOf" srcId="{2CC6DB25-A1CD-447E-9754-BB9AC7C9A207}" destId="{97B52F5D-9F5F-4397-983B-3BC7440CC1B4}" srcOrd="1" destOrd="0" presId="urn:microsoft.com/office/officeart/2005/8/layout/orgChart1"/>
    <dgm:cxn modelId="{08349F84-A844-47EF-97BE-7864033E346D}" type="presOf" srcId="{30BBC967-BD0F-4830-AB1C-85EAE7AAA621}" destId="{897CBDD7-3661-4BFB-BBD7-D7072F21DE85}" srcOrd="0" destOrd="0" presId="urn:microsoft.com/office/officeart/2005/8/layout/orgChart1"/>
    <dgm:cxn modelId="{E38DAE03-1B78-466E-B37C-88EE32196D70}" type="presOf" srcId="{8DFA1C7A-5BF0-44F2-80A6-0AA90231BA80}" destId="{64A9F725-BD0F-42C9-876F-A3B31DB4899F}" srcOrd="1" destOrd="0" presId="urn:microsoft.com/office/officeart/2005/8/layout/orgChart1"/>
    <dgm:cxn modelId="{A7BA480B-F8D5-4D42-AA3F-13C52E8DAB9D}" type="presOf" srcId="{58490F4D-58A2-4D22-A9D7-80538E4945DB}" destId="{F281FE72-7264-414B-9836-622E64CF411E}" srcOrd="0" destOrd="0" presId="urn:microsoft.com/office/officeart/2005/8/layout/orgChart1"/>
    <dgm:cxn modelId="{DDA19AFE-186D-4FF0-81F2-37F0C9C55F72}" type="presOf" srcId="{3E6E4638-3CCD-4D90-8752-1C051910A5F2}" destId="{812DC426-1894-4F70-9991-BAC25072EF95}" srcOrd="0" destOrd="0" presId="urn:microsoft.com/office/officeart/2005/8/layout/orgChart1"/>
    <dgm:cxn modelId="{11BAFAAD-3F49-45E2-9EA5-4A78D2403E20}" type="presOf" srcId="{1896DE56-67CA-43B8-8B1B-BFE53B78C628}" destId="{9C506CEF-D36F-44A9-A719-B80EE2B8D4E7}" srcOrd="0" destOrd="0" presId="urn:microsoft.com/office/officeart/2005/8/layout/orgChart1"/>
    <dgm:cxn modelId="{939F994F-B939-4DDC-ADC6-9DEE4FF69DA1}" srcId="{E1DCAB1F-DB91-4F54-AFBA-3EAA9593456A}" destId="{A8A89B5E-5830-46FB-B752-18171A32E7AC}" srcOrd="9" destOrd="0" parTransId="{457056F8-C906-4D26-8FE0-ECF5346CFEEA}" sibTransId="{F96E6417-7E15-437C-B9CE-2AD3D4ACC6BA}"/>
    <dgm:cxn modelId="{1BAAA9F4-85DA-478E-A2B1-B617111FC664}" type="presOf" srcId="{E1DCAB1F-DB91-4F54-AFBA-3EAA9593456A}" destId="{5CD70CA7-BACB-4039-B7B9-9EFBC6D5ECC0}" srcOrd="1" destOrd="0" presId="urn:microsoft.com/office/officeart/2005/8/layout/orgChart1"/>
    <dgm:cxn modelId="{98F4278F-4AFB-499D-AFEF-3627F8A3743A}" srcId="{8E03EBF9-2B61-4E7C-859B-1ADDF44E4FD3}" destId="{C2E7EDF9-5633-4DEB-AA27-4CC273738E07}" srcOrd="0" destOrd="0" parTransId="{1896DE56-67CA-43B8-8B1B-BFE53B78C628}" sibTransId="{5F211CE7-B4BC-4F52-AC05-5E6E5B015661}"/>
    <dgm:cxn modelId="{89507198-185F-45E4-A6EC-07B2CE048101}" type="presOf" srcId="{C2E7EDF9-5633-4DEB-AA27-4CC273738E07}" destId="{1A02455C-6389-4F6A-A294-A336689C724B}" srcOrd="1" destOrd="0" presId="urn:microsoft.com/office/officeart/2005/8/layout/orgChart1"/>
    <dgm:cxn modelId="{AA043513-1C96-42FE-99DD-93D7DA1589CC}" type="presOf" srcId="{D3D2A58B-EDA4-48DC-BF5C-50748751AF3F}" destId="{6A35DB3E-24BB-42B2-90F8-75364B63D09B}" srcOrd="0" destOrd="0" presId="urn:microsoft.com/office/officeart/2005/8/layout/orgChart1"/>
    <dgm:cxn modelId="{54365637-AECA-4526-86CF-DBF52555F00A}" type="presOf" srcId="{C8AC9CCF-6E74-46EF-BC3D-0BF2FCF179B4}" destId="{2815017D-9C37-4B23-9E1F-F3B731318A10}" srcOrd="1" destOrd="0" presId="urn:microsoft.com/office/officeart/2005/8/layout/orgChart1"/>
    <dgm:cxn modelId="{5A21369D-4710-431C-AAC0-6C0FDEEB1689}" type="presOf" srcId="{AF503940-0CF1-4A73-B4DA-46691A4E8B38}" destId="{E13566F4-00C1-43DB-AFBF-A539136D842B}" srcOrd="0" destOrd="0" presId="urn:microsoft.com/office/officeart/2005/8/layout/orgChart1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35798273-9D27-4B42-84A2-0D43BF809507}" srcId="{E1DCAB1F-DB91-4F54-AFBA-3EAA9593456A}" destId="{8DFA1C7A-5BF0-44F2-80A6-0AA90231BA80}" srcOrd="0" destOrd="0" parTransId="{58490F4D-58A2-4D22-A9D7-80538E4945DB}" sibTransId="{C135B3AD-7537-4B4A-B991-8A849EE6265E}"/>
    <dgm:cxn modelId="{BF4E97FE-AFED-4C98-8525-24B30062C006}" type="presOf" srcId="{3E6E4638-3CCD-4D90-8752-1C051910A5F2}" destId="{2C11ECE6-59CC-41A6-A5B6-DF14890561D9}" srcOrd="1" destOrd="0" presId="urn:microsoft.com/office/officeart/2005/8/layout/orgChart1"/>
    <dgm:cxn modelId="{3F262DD5-D5E7-44B3-979F-7C4661DB1267}" type="presOf" srcId="{A8A89B5E-5830-46FB-B752-18171A32E7AC}" destId="{152BDBA6-8AD0-40AB-B1C2-38F7B2212FDE}" srcOrd="0" destOrd="0" presId="urn:microsoft.com/office/officeart/2005/8/layout/orgChart1"/>
    <dgm:cxn modelId="{0A2E0BF9-95F8-46B6-9323-34DE77F8D065}" srcId="{E1DCAB1F-DB91-4F54-AFBA-3EAA9593456A}" destId="{811154E8-1B93-4355-9F69-39BFF144FC3C}" srcOrd="4" destOrd="0" parTransId="{6B4CD3A3-3EBA-4B5D-B458-65DED90B8FED}" sibTransId="{02ADB591-6FE2-4611-9040-DE71702ED7A4}"/>
    <dgm:cxn modelId="{8F2B1902-EDC5-4F92-8119-8BBE4A871450}" type="presOf" srcId="{36B3B4EC-22C5-4AF2-A855-255C94EB90AA}" destId="{54CD0646-A6E5-4027-89A8-D3DCD15B2358}" srcOrd="0" destOrd="0" presId="urn:microsoft.com/office/officeart/2005/8/layout/orgChart1"/>
    <dgm:cxn modelId="{871F3721-5520-4AC3-B17B-2B81D057985E}" type="presOf" srcId="{AA70BFFA-BDEC-461F-A391-C2015D5CDFC3}" destId="{BB059869-615D-4FE8-AB7F-0D7AAF9B49BF}" srcOrd="0" destOrd="0" presId="urn:microsoft.com/office/officeart/2005/8/layout/orgChart1"/>
    <dgm:cxn modelId="{1A0E159C-86A4-455B-8597-635332ED0518}" type="presOf" srcId="{6E675BEE-509D-4FF3-A7F8-A1F4055167C5}" destId="{07654225-5139-48E4-8A4C-349F4436730A}" srcOrd="0" destOrd="0" presId="urn:microsoft.com/office/officeart/2005/8/layout/orgChart1"/>
    <dgm:cxn modelId="{FA524297-9F89-4626-93DE-F3FA5E374E2C}" type="presOf" srcId="{583AF99E-B73A-4EF1-9B7A-9A883A34DEBB}" destId="{44DA3ABA-CA59-4DB1-841F-31DC9C09DCC9}" srcOrd="0" destOrd="0" presId="urn:microsoft.com/office/officeart/2005/8/layout/orgChart1"/>
    <dgm:cxn modelId="{7A44E4FF-B3DF-4206-A537-CFAB4C169B29}" type="presOf" srcId="{6E675BEE-509D-4FF3-A7F8-A1F4055167C5}" destId="{5D4DAAB7-7613-4064-B2B4-9307F8AFC445}" srcOrd="1" destOrd="0" presId="urn:microsoft.com/office/officeart/2005/8/layout/orgChart1"/>
    <dgm:cxn modelId="{9149CA1B-1882-456D-A7C5-49191DF55EBB}" type="presOf" srcId="{12CC1C91-5FE1-4CEE-830A-D513EA1A67DA}" destId="{7F9068AF-731E-4B23-B072-CB48ED6B5973}" srcOrd="0" destOrd="0" presId="urn:microsoft.com/office/officeart/2005/8/layout/orgChart1"/>
    <dgm:cxn modelId="{84532AA7-5476-4300-9C77-161702FA2756}" type="presOf" srcId="{E1DCAB1F-DB91-4F54-AFBA-3EAA9593456A}" destId="{396AC60A-CA61-4848-B597-43AEA2BEBB91}" srcOrd="0" destOrd="0" presId="urn:microsoft.com/office/officeart/2005/8/layout/orgChart1"/>
    <dgm:cxn modelId="{AFA9C149-8E58-4D77-BB21-87EEED223461}" srcId="{E1DCAB1F-DB91-4F54-AFBA-3EAA9593456A}" destId="{2CC6DB25-A1CD-447E-9754-BB9AC7C9A207}" srcOrd="7" destOrd="0" parTransId="{AA70BFFA-BDEC-461F-A391-C2015D5CDFC3}" sibTransId="{13AC27F2-0C79-40ED-862A-4F525B62556A}"/>
    <dgm:cxn modelId="{25B0BC91-18BF-4B37-8E91-9A490FFA585E}" type="presOf" srcId="{8E03EBF9-2B61-4E7C-859B-1ADDF44E4FD3}" destId="{B98986EA-64BD-489E-85D9-312C2947C540}" srcOrd="0" destOrd="0" presId="urn:microsoft.com/office/officeart/2005/8/layout/orgChart1"/>
    <dgm:cxn modelId="{99E5DF44-2DE0-4553-9C99-13CCED95A3ED}" type="presOf" srcId="{6FB4DC0A-821C-4FB9-9C41-8D0CF7CF1CC8}" destId="{73723DC7-3E6F-40AE-B426-DB53B4C952C5}" srcOrd="0" destOrd="0" presId="urn:microsoft.com/office/officeart/2005/8/layout/orgChart1"/>
    <dgm:cxn modelId="{842B4BDA-E06F-4225-A7E4-DE6964586A14}" type="presOf" srcId="{457056F8-C906-4D26-8FE0-ECF5346CFEEA}" destId="{984A927D-9B1A-4BF2-80A1-D0F379238ADF}" srcOrd="0" destOrd="0" presId="urn:microsoft.com/office/officeart/2005/8/layout/orgChart1"/>
    <dgm:cxn modelId="{5B837905-DC31-47E7-BEEF-518626EA8D2F}" type="presOf" srcId="{C2E7EDF9-5633-4DEB-AA27-4CC273738E07}" destId="{5787310D-C507-4A6F-BBE7-66936FE1347D}" srcOrd="0" destOrd="0" presId="urn:microsoft.com/office/officeart/2005/8/layout/orgChart1"/>
    <dgm:cxn modelId="{446D134A-40FC-4D11-B3E7-78B8869E3C81}" srcId="{E1DCAB1F-DB91-4F54-AFBA-3EAA9593456A}" destId="{C8AC9CCF-6E74-46EF-BC3D-0BF2FCF179B4}" srcOrd="6" destOrd="0" parTransId="{12CC1C91-5FE1-4CEE-830A-D513EA1A67DA}" sibTransId="{1A547D12-0D4F-40E9-8737-7015DF2AA61E}"/>
    <dgm:cxn modelId="{4BC61688-C970-41F7-BA60-676AB98232E7}" srcId="{E1DCAB1F-DB91-4F54-AFBA-3EAA9593456A}" destId="{36B3B4EC-22C5-4AF2-A855-255C94EB90AA}" srcOrd="3" destOrd="0" parTransId="{583AF99E-B73A-4EF1-9B7A-9A883A34DEBB}" sibTransId="{FBD66115-EBDF-4E84-A157-36CE13655315}"/>
    <dgm:cxn modelId="{6AEC9E21-E08E-4AC5-98E6-BD4612D1A5F0}" type="presOf" srcId="{2CC6DB25-A1CD-447E-9754-BB9AC7C9A207}" destId="{B61E6FF1-538B-4217-B60A-6137C7EE1AA6}" srcOrd="0" destOrd="0" presId="urn:microsoft.com/office/officeart/2005/8/layout/orgChart1"/>
    <dgm:cxn modelId="{84237F12-9A6C-4881-A47B-4C06291C2FD8}" type="presOf" srcId="{A8A89B5E-5830-46FB-B752-18171A32E7AC}" destId="{08A2FD98-5A9D-4963-B585-FC047961A33F}" srcOrd="1" destOrd="0" presId="urn:microsoft.com/office/officeart/2005/8/layout/orgChart1"/>
    <dgm:cxn modelId="{26F229D8-D18D-41CE-A60B-860799D9F502}" srcId="{E1DCAB1F-DB91-4F54-AFBA-3EAA9593456A}" destId="{6E675BEE-509D-4FF3-A7F8-A1F4055167C5}" srcOrd="5" destOrd="0" parTransId="{6FB4DC0A-821C-4FB9-9C41-8D0CF7CF1CC8}" sibTransId="{FDC35C7F-0D5D-49E0-BAE9-BC2FF8FB865D}"/>
    <dgm:cxn modelId="{F5A88DE8-733C-4B9B-800E-704769422901}" srcId="{E1DCAB1F-DB91-4F54-AFBA-3EAA9593456A}" destId="{8767C349-E48D-4A5A-A580-C87D88FC1A3A}" srcOrd="2" destOrd="0" parTransId="{2B05B9B5-A46E-48BE-8E61-515C76FA85C7}" sibTransId="{FB53B151-A432-4E0C-8E54-A95D74BCB4D3}"/>
    <dgm:cxn modelId="{D5BA7F5B-A5EC-4B05-B3BB-3B58958109EE}" type="presOf" srcId="{8767C349-E48D-4A5A-A580-C87D88FC1A3A}" destId="{4828B12B-6B41-46EF-A5D5-84A964201B93}" srcOrd="0" destOrd="0" presId="urn:microsoft.com/office/officeart/2005/8/layout/orgChart1"/>
    <dgm:cxn modelId="{AEB26647-4346-40B6-9F00-1F8D2D45B786}" type="presOf" srcId="{2B05B9B5-A46E-48BE-8E61-515C76FA85C7}" destId="{6218B63F-432A-4219-823D-A64C43EB5EAA}" srcOrd="0" destOrd="0" presId="urn:microsoft.com/office/officeart/2005/8/layout/orgChart1"/>
    <dgm:cxn modelId="{9329A0A6-64D7-43C9-A9C5-08EFA9ED8815}" type="presOf" srcId="{C8AC9CCF-6E74-46EF-BC3D-0BF2FCF179B4}" destId="{DCBCD00C-66EE-44E6-8CA8-0A423BEDC75B}" srcOrd="0" destOrd="0" presId="urn:microsoft.com/office/officeart/2005/8/layout/orgChart1"/>
    <dgm:cxn modelId="{88CD0DED-B6ED-4C3F-A4D5-27D2ACB9A7AE}" type="presOf" srcId="{30BBC967-BD0F-4830-AB1C-85EAE7AAA621}" destId="{852C2140-C050-482A-967E-AB7126067D3F}" srcOrd="1" destOrd="0" presId="urn:microsoft.com/office/officeart/2005/8/layout/orgChart1"/>
    <dgm:cxn modelId="{021BE064-EAF8-40AC-97E8-DFF44344E311}" type="presParOf" srcId="{E13566F4-00C1-43DB-AFBF-A539136D842B}" destId="{CC3705B6-7AFF-4600-987D-3175BF2D0706}" srcOrd="0" destOrd="0" presId="urn:microsoft.com/office/officeart/2005/8/layout/orgChart1"/>
    <dgm:cxn modelId="{692005DC-8EB0-4BF2-BF30-45B430E8D3C5}" type="presParOf" srcId="{CC3705B6-7AFF-4600-987D-3175BF2D0706}" destId="{D9EB7DBB-55C7-49D9-889C-F149E2E1F036}" srcOrd="0" destOrd="0" presId="urn:microsoft.com/office/officeart/2005/8/layout/orgChart1"/>
    <dgm:cxn modelId="{E0BFA448-89D7-40EE-BC41-F0CE7D6841E8}" type="presParOf" srcId="{D9EB7DBB-55C7-49D9-889C-F149E2E1F036}" destId="{B98986EA-64BD-489E-85D9-312C2947C540}" srcOrd="0" destOrd="0" presId="urn:microsoft.com/office/officeart/2005/8/layout/orgChart1"/>
    <dgm:cxn modelId="{B8DB58BB-D7B8-4C48-B444-85D8C1505F9C}" type="presParOf" srcId="{D9EB7DBB-55C7-49D9-889C-F149E2E1F036}" destId="{F2D529BF-0AA0-42AC-9B79-A62F5CE91DE6}" srcOrd="1" destOrd="0" presId="urn:microsoft.com/office/officeart/2005/8/layout/orgChart1"/>
    <dgm:cxn modelId="{E31746A1-BFBB-4555-9EC4-E6B643435D32}" type="presParOf" srcId="{CC3705B6-7AFF-4600-987D-3175BF2D0706}" destId="{C63E6A91-F63F-4EF6-B609-12D8164D2239}" srcOrd="1" destOrd="0" presId="urn:microsoft.com/office/officeart/2005/8/layout/orgChart1"/>
    <dgm:cxn modelId="{944E986F-E3E0-49E5-8797-9BDB69DDA7AC}" type="presParOf" srcId="{C63E6A91-F63F-4EF6-B609-12D8164D2239}" destId="{9C506CEF-D36F-44A9-A719-B80EE2B8D4E7}" srcOrd="0" destOrd="0" presId="urn:microsoft.com/office/officeart/2005/8/layout/orgChart1"/>
    <dgm:cxn modelId="{E9F4ACDE-0AC6-4AC3-A61A-6A3808420FF1}" type="presParOf" srcId="{C63E6A91-F63F-4EF6-B609-12D8164D2239}" destId="{C516D204-78BD-448D-9F2E-6106A17363CF}" srcOrd="1" destOrd="0" presId="urn:microsoft.com/office/officeart/2005/8/layout/orgChart1"/>
    <dgm:cxn modelId="{56823917-9BBA-4B72-8049-054AE0D55778}" type="presParOf" srcId="{C516D204-78BD-448D-9F2E-6106A17363CF}" destId="{3C7A7AD5-C679-43E2-9F0F-9DE4E02F56F7}" srcOrd="0" destOrd="0" presId="urn:microsoft.com/office/officeart/2005/8/layout/orgChart1"/>
    <dgm:cxn modelId="{AC615E53-A9C5-42AE-BD7A-80CAF95EB34A}" type="presParOf" srcId="{3C7A7AD5-C679-43E2-9F0F-9DE4E02F56F7}" destId="{5787310D-C507-4A6F-BBE7-66936FE1347D}" srcOrd="0" destOrd="0" presId="urn:microsoft.com/office/officeart/2005/8/layout/orgChart1"/>
    <dgm:cxn modelId="{20AE22CC-43EB-41CD-BDC7-39D6952D147B}" type="presParOf" srcId="{3C7A7AD5-C679-43E2-9F0F-9DE4E02F56F7}" destId="{1A02455C-6389-4F6A-A294-A336689C724B}" srcOrd="1" destOrd="0" presId="urn:microsoft.com/office/officeart/2005/8/layout/orgChart1"/>
    <dgm:cxn modelId="{BC7511D7-5FA8-4C53-8014-9B78202763D4}" type="presParOf" srcId="{C516D204-78BD-448D-9F2E-6106A17363CF}" destId="{9F333DBE-F0ED-4FC9-A5AA-D88C7AD0A7E7}" srcOrd="1" destOrd="0" presId="urn:microsoft.com/office/officeart/2005/8/layout/orgChart1"/>
    <dgm:cxn modelId="{64DCA7BF-47F1-467C-9DE0-1CC7600BF530}" type="presParOf" srcId="{C516D204-78BD-448D-9F2E-6106A17363CF}" destId="{60549426-FD25-4CDD-B413-CE3331557599}" srcOrd="2" destOrd="0" presId="urn:microsoft.com/office/officeart/2005/8/layout/orgChart1"/>
    <dgm:cxn modelId="{77DEBB32-F8C5-48CD-855E-E0462DFD5D38}" type="presParOf" srcId="{C63E6A91-F63F-4EF6-B609-12D8164D2239}" destId="{24CE9E9E-7447-43B1-A08D-9D555D20C590}" srcOrd="2" destOrd="0" presId="urn:microsoft.com/office/officeart/2005/8/layout/orgChart1"/>
    <dgm:cxn modelId="{5F82B029-5240-4F48-B894-85562D3425F1}" type="presParOf" srcId="{C63E6A91-F63F-4EF6-B609-12D8164D2239}" destId="{9B5884CF-ED5D-4CE8-BB1F-C09812FD3B1C}" srcOrd="3" destOrd="0" presId="urn:microsoft.com/office/officeart/2005/8/layout/orgChart1"/>
    <dgm:cxn modelId="{6855F592-E858-42F1-BF8B-4EDF86E50C0F}" type="presParOf" srcId="{9B5884CF-ED5D-4CE8-BB1F-C09812FD3B1C}" destId="{42A375D4-54B4-4CE1-BBC2-872002D2E099}" srcOrd="0" destOrd="0" presId="urn:microsoft.com/office/officeart/2005/8/layout/orgChart1"/>
    <dgm:cxn modelId="{BBB66143-69B1-4520-92A5-38DD312342F8}" type="presParOf" srcId="{42A375D4-54B4-4CE1-BBC2-872002D2E099}" destId="{396AC60A-CA61-4848-B597-43AEA2BEBB91}" srcOrd="0" destOrd="0" presId="urn:microsoft.com/office/officeart/2005/8/layout/orgChart1"/>
    <dgm:cxn modelId="{2A178821-82A8-4D63-957F-1C574BEEA068}" type="presParOf" srcId="{42A375D4-54B4-4CE1-BBC2-872002D2E099}" destId="{5CD70CA7-BACB-4039-B7B9-9EFBC6D5ECC0}" srcOrd="1" destOrd="0" presId="urn:microsoft.com/office/officeart/2005/8/layout/orgChart1"/>
    <dgm:cxn modelId="{52F778DB-8E30-4186-B5B0-7737D7AE831F}" type="presParOf" srcId="{9B5884CF-ED5D-4CE8-BB1F-C09812FD3B1C}" destId="{46947C86-A714-4AE0-8692-4CE62F5E0265}" srcOrd="1" destOrd="0" presId="urn:microsoft.com/office/officeart/2005/8/layout/orgChart1"/>
    <dgm:cxn modelId="{951BBE7C-6E21-4E71-8D76-6CCCA50DD684}" type="presParOf" srcId="{46947C86-A714-4AE0-8692-4CE62F5E0265}" destId="{F281FE72-7264-414B-9836-622E64CF411E}" srcOrd="0" destOrd="0" presId="urn:microsoft.com/office/officeart/2005/8/layout/orgChart1"/>
    <dgm:cxn modelId="{C3B8EE0E-A067-4421-8E43-57EFB4FC8C3F}" type="presParOf" srcId="{46947C86-A714-4AE0-8692-4CE62F5E0265}" destId="{05CEC285-4459-43F6-82E1-433FE1361D3F}" srcOrd="1" destOrd="0" presId="urn:microsoft.com/office/officeart/2005/8/layout/orgChart1"/>
    <dgm:cxn modelId="{41B76331-C091-484A-9F86-91F14C62CAA7}" type="presParOf" srcId="{05CEC285-4459-43F6-82E1-433FE1361D3F}" destId="{96C13870-01A5-4352-8C34-C8E39D7A8E53}" srcOrd="0" destOrd="0" presId="urn:microsoft.com/office/officeart/2005/8/layout/orgChart1"/>
    <dgm:cxn modelId="{3D4147E2-2A31-4607-9D55-8C5171D1FA0A}" type="presParOf" srcId="{96C13870-01A5-4352-8C34-C8E39D7A8E53}" destId="{EC903A31-30C7-4276-AC87-F1F641E4D636}" srcOrd="0" destOrd="0" presId="urn:microsoft.com/office/officeart/2005/8/layout/orgChart1"/>
    <dgm:cxn modelId="{9135B3BB-74A4-4AD6-B590-B99B108767F5}" type="presParOf" srcId="{96C13870-01A5-4352-8C34-C8E39D7A8E53}" destId="{64A9F725-BD0F-42C9-876F-A3B31DB4899F}" srcOrd="1" destOrd="0" presId="urn:microsoft.com/office/officeart/2005/8/layout/orgChart1"/>
    <dgm:cxn modelId="{223486F7-D84C-4C61-907C-F0E189C05FB3}" type="presParOf" srcId="{05CEC285-4459-43F6-82E1-433FE1361D3F}" destId="{FAF06E61-7F5F-458E-B374-AF3FA9FEA082}" srcOrd="1" destOrd="0" presId="urn:microsoft.com/office/officeart/2005/8/layout/orgChart1"/>
    <dgm:cxn modelId="{07C58B72-E84A-46CB-A215-10EB2485080F}" type="presParOf" srcId="{05CEC285-4459-43F6-82E1-433FE1361D3F}" destId="{8618EBEB-8D32-4B7D-A16C-916BA97FB12C}" srcOrd="2" destOrd="0" presId="urn:microsoft.com/office/officeart/2005/8/layout/orgChart1"/>
    <dgm:cxn modelId="{FB49B4B7-13DE-460F-910C-0B0B2A969BCC}" type="presParOf" srcId="{46947C86-A714-4AE0-8692-4CE62F5E0265}" destId="{92A95BE1-777A-44DD-81DB-8E616EF0E722}" srcOrd="2" destOrd="0" presId="urn:microsoft.com/office/officeart/2005/8/layout/orgChart1"/>
    <dgm:cxn modelId="{DA4467DC-E47D-45FA-A9B2-DCCB78EABC97}" type="presParOf" srcId="{46947C86-A714-4AE0-8692-4CE62F5E0265}" destId="{0C251CFB-4E74-4520-9CB5-E6CF9885A7F2}" srcOrd="3" destOrd="0" presId="urn:microsoft.com/office/officeart/2005/8/layout/orgChart1"/>
    <dgm:cxn modelId="{F1B2729A-7FCD-4AFC-A97D-25CCA0681543}" type="presParOf" srcId="{0C251CFB-4E74-4520-9CB5-E6CF9885A7F2}" destId="{1CEA8681-EA1C-46D1-A284-78D017F2BA8B}" srcOrd="0" destOrd="0" presId="urn:microsoft.com/office/officeart/2005/8/layout/orgChart1"/>
    <dgm:cxn modelId="{A5F2448E-F28F-4355-AD57-7DFBDFDA4966}" type="presParOf" srcId="{1CEA8681-EA1C-46D1-A284-78D017F2BA8B}" destId="{897CBDD7-3661-4BFB-BBD7-D7072F21DE85}" srcOrd="0" destOrd="0" presId="urn:microsoft.com/office/officeart/2005/8/layout/orgChart1"/>
    <dgm:cxn modelId="{DCA60427-3CBB-4654-A4C6-29F192A8067D}" type="presParOf" srcId="{1CEA8681-EA1C-46D1-A284-78D017F2BA8B}" destId="{852C2140-C050-482A-967E-AB7126067D3F}" srcOrd="1" destOrd="0" presId="urn:microsoft.com/office/officeart/2005/8/layout/orgChart1"/>
    <dgm:cxn modelId="{8E463B3F-6F60-4AFA-BC2B-479E37183E44}" type="presParOf" srcId="{0C251CFB-4E74-4520-9CB5-E6CF9885A7F2}" destId="{4531FEFC-D4BA-43DC-B42B-3C38AF5B0DD9}" srcOrd="1" destOrd="0" presId="urn:microsoft.com/office/officeart/2005/8/layout/orgChart1"/>
    <dgm:cxn modelId="{7EF6E072-0FF0-4FD1-B2AF-36D73F5A8AC9}" type="presParOf" srcId="{0C251CFB-4E74-4520-9CB5-E6CF9885A7F2}" destId="{D60F94C5-66C8-4FFB-8751-E225F202C3D6}" srcOrd="2" destOrd="0" presId="urn:microsoft.com/office/officeart/2005/8/layout/orgChart1"/>
    <dgm:cxn modelId="{F1EB2B8D-4541-4F17-9E81-E2E6C56943D2}" type="presParOf" srcId="{46947C86-A714-4AE0-8692-4CE62F5E0265}" destId="{6218B63F-432A-4219-823D-A64C43EB5EAA}" srcOrd="4" destOrd="0" presId="urn:microsoft.com/office/officeart/2005/8/layout/orgChart1"/>
    <dgm:cxn modelId="{9B7E8F8D-27E4-4F16-B555-D068A6494209}" type="presParOf" srcId="{46947C86-A714-4AE0-8692-4CE62F5E0265}" destId="{609CECA5-3AB2-40F4-B6BE-DEE5CBF141E3}" srcOrd="5" destOrd="0" presId="urn:microsoft.com/office/officeart/2005/8/layout/orgChart1"/>
    <dgm:cxn modelId="{114BBFCE-3343-41E6-8A8A-19C7856FF69A}" type="presParOf" srcId="{609CECA5-3AB2-40F4-B6BE-DEE5CBF141E3}" destId="{BDEA002A-99FE-422B-BC5A-E6D81C0747E5}" srcOrd="0" destOrd="0" presId="urn:microsoft.com/office/officeart/2005/8/layout/orgChart1"/>
    <dgm:cxn modelId="{9E46BAF9-5E0B-4AC5-98CD-A835809C2E20}" type="presParOf" srcId="{BDEA002A-99FE-422B-BC5A-E6D81C0747E5}" destId="{4828B12B-6B41-46EF-A5D5-84A964201B93}" srcOrd="0" destOrd="0" presId="urn:microsoft.com/office/officeart/2005/8/layout/orgChart1"/>
    <dgm:cxn modelId="{D652272A-7FF8-4659-A0AC-67D8893E52D7}" type="presParOf" srcId="{BDEA002A-99FE-422B-BC5A-E6D81C0747E5}" destId="{D4045745-1C64-4EDB-9C8D-399A01D06A20}" srcOrd="1" destOrd="0" presId="urn:microsoft.com/office/officeart/2005/8/layout/orgChart1"/>
    <dgm:cxn modelId="{7834D4FE-4E39-4A32-9FA1-71840C5F50E6}" type="presParOf" srcId="{609CECA5-3AB2-40F4-B6BE-DEE5CBF141E3}" destId="{A751C4A3-A713-4846-86D3-5A2706392AC6}" srcOrd="1" destOrd="0" presId="urn:microsoft.com/office/officeart/2005/8/layout/orgChart1"/>
    <dgm:cxn modelId="{5E5DE6C6-0031-4E02-BB5F-0907288E1334}" type="presParOf" srcId="{609CECA5-3AB2-40F4-B6BE-DEE5CBF141E3}" destId="{53F1F507-3299-4FB0-B934-3468F2E53090}" srcOrd="2" destOrd="0" presId="urn:microsoft.com/office/officeart/2005/8/layout/orgChart1"/>
    <dgm:cxn modelId="{E6154881-6788-40DD-85CE-2CF3926FA854}" type="presParOf" srcId="{46947C86-A714-4AE0-8692-4CE62F5E0265}" destId="{44DA3ABA-CA59-4DB1-841F-31DC9C09DCC9}" srcOrd="6" destOrd="0" presId="urn:microsoft.com/office/officeart/2005/8/layout/orgChart1"/>
    <dgm:cxn modelId="{77856A85-64E8-4EC5-B6CD-7CE77778222A}" type="presParOf" srcId="{46947C86-A714-4AE0-8692-4CE62F5E0265}" destId="{178C8F80-5567-4DF9-A00F-6C1CFE313BBD}" srcOrd="7" destOrd="0" presId="urn:microsoft.com/office/officeart/2005/8/layout/orgChart1"/>
    <dgm:cxn modelId="{DF38217C-F390-4640-BF73-D3D242C81C8A}" type="presParOf" srcId="{178C8F80-5567-4DF9-A00F-6C1CFE313BBD}" destId="{01A5D263-51E8-490F-A8AF-A2E028719343}" srcOrd="0" destOrd="0" presId="urn:microsoft.com/office/officeart/2005/8/layout/orgChart1"/>
    <dgm:cxn modelId="{C396F3E5-D9F9-4B83-AE59-85AC1A090E76}" type="presParOf" srcId="{01A5D263-51E8-490F-A8AF-A2E028719343}" destId="{54CD0646-A6E5-4027-89A8-D3DCD15B2358}" srcOrd="0" destOrd="0" presId="urn:microsoft.com/office/officeart/2005/8/layout/orgChart1"/>
    <dgm:cxn modelId="{FD211075-2646-4BA0-AA21-AC8D4A38C95C}" type="presParOf" srcId="{01A5D263-51E8-490F-A8AF-A2E028719343}" destId="{7AF55291-AAA3-4E50-B573-991652B529E9}" srcOrd="1" destOrd="0" presId="urn:microsoft.com/office/officeart/2005/8/layout/orgChart1"/>
    <dgm:cxn modelId="{D355F83C-2BE7-4235-A21C-3B39E6DAF486}" type="presParOf" srcId="{178C8F80-5567-4DF9-A00F-6C1CFE313BBD}" destId="{74F77088-348A-4452-86EB-EA8295EBCC3A}" srcOrd="1" destOrd="0" presId="urn:microsoft.com/office/officeart/2005/8/layout/orgChart1"/>
    <dgm:cxn modelId="{4215A7C5-0A8A-47C9-BF5E-1FE92480EEED}" type="presParOf" srcId="{178C8F80-5567-4DF9-A00F-6C1CFE313BBD}" destId="{67080AD4-853B-41F2-B2FC-FD91B4AC1B69}" srcOrd="2" destOrd="0" presId="urn:microsoft.com/office/officeart/2005/8/layout/orgChart1"/>
    <dgm:cxn modelId="{1094C3C9-9F79-40C6-9006-0232CC94673C}" type="presParOf" srcId="{46947C86-A714-4AE0-8692-4CE62F5E0265}" destId="{6AF6509F-0D42-4BB8-9108-4434F16BAC36}" srcOrd="8" destOrd="0" presId="urn:microsoft.com/office/officeart/2005/8/layout/orgChart1"/>
    <dgm:cxn modelId="{93DCA07C-1FFC-4943-B47C-FA96BF3B76FF}" type="presParOf" srcId="{46947C86-A714-4AE0-8692-4CE62F5E0265}" destId="{E368EEEE-AC3B-47FC-A23B-9B370205025B}" srcOrd="9" destOrd="0" presId="urn:microsoft.com/office/officeart/2005/8/layout/orgChart1"/>
    <dgm:cxn modelId="{3E9893C6-A71F-4967-9120-2BDE1C2119C8}" type="presParOf" srcId="{E368EEEE-AC3B-47FC-A23B-9B370205025B}" destId="{0BB276E4-25D4-4E8C-9155-3857C401C99C}" srcOrd="0" destOrd="0" presId="urn:microsoft.com/office/officeart/2005/8/layout/orgChart1"/>
    <dgm:cxn modelId="{C638368D-5960-49F3-AC6F-044323A559F3}" type="presParOf" srcId="{0BB276E4-25D4-4E8C-9155-3857C401C99C}" destId="{BF344DBD-16A7-4C5D-8AB5-FBD562BFCEB0}" srcOrd="0" destOrd="0" presId="urn:microsoft.com/office/officeart/2005/8/layout/orgChart1"/>
    <dgm:cxn modelId="{7F35E7B9-4F15-4C52-BC80-11548A49DD33}" type="presParOf" srcId="{0BB276E4-25D4-4E8C-9155-3857C401C99C}" destId="{A8A6F1C2-8802-4063-904C-0535D9DEC2B0}" srcOrd="1" destOrd="0" presId="urn:microsoft.com/office/officeart/2005/8/layout/orgChart1"/>
    <dgm:cxn modelId="{AAE59F75-EBEE-4C01-BAE5-A6C457332E8D}" type="presParOf" srcId="{E368EEEE-AC3B-47FC-A23B-9B370205025B}" destId="{8A5C546E-3C14-4CE9-A856-A15DC80A2E4A}" srcOrd="1" destOrd="0" presId="urn:microsoft.com/office/officeart/2005/8/layout/orgChart1"/>
    <dgm:cxn modelId="{647215A4-6A65-4ADE-9FBF-20CDDC706F3A}" type="presParOf" srcId="{E368EEEE-AC3B-47FC-A23B-9B370205025B}" destId="{C835D6E3-350C-486B-9460-7D43432D7FE1}" srcOrd="2" destOrd="0" presId="urn:microsoft.com/office/officeart/2005/8/layout/orgChart1"/>
    <dgm:cxn modelId="{C43F4A9A-2211-4C89-894E-518870E4FD78}" type="presParOf" srcId="{46947C86-A714-4AE0-8692-4CE62F5E0265}" destId="{73723DC7-3E6F-40AE-B426-DB53B4C952C5}" srcOrd="10" destOrd="0" presId="urn:microsoft.com/office/officeart/2005/8/layout/orgChart1"/>
    <dgm:cxn modelId="{281821C6-E8E9-4F06-BD1E-300DBCF1139B}" type="presParOf" srcId="{46947C86-A714-4AE0-8692-4CE62F5E0265}" destId="{9F802B3B-8FEC-4637-A645-EDDF76E428C3}" srcOrd="11" destOrd="0" presId="urn:microsoft.com/office/officeart/2005/8/layout/orgChart1"/>
    <dgm:cxn modelId="{E6D344B0-5C0C-4B70-AB8E-4DA1D8CCD4A2}" type="presParOf" srcId="{9F802B3B-8FEC-4637-A645-EDDF76E428C3}" destId="{E6F3ABFE-37B7-4B73-82A5-229823C234D6}" srcOrd="0" destOrd="0" presId="urn:microsoft.com/office/officeart/2005/8/layout/orgChart1"/>
    <dgm:cxn modelId="{E624F214-2941-40FE-9B27-E60DA5CBB372}" type="presParOf" srcId="{E6F3ABFE-37B7-4B73-82A5-229823C234D6}" destId="{07654225-5139-48E4-8A4C-349F4436730A}" srcOrd="0" destOrd="0" presId="urn:microsoft.com/office/officeart/2005/8/layout/orgChart1"/>
    <dgm:cxn modelId="{930278B9-C06B-45B4-90EF-23C2B5C8444B}" type="presParOf" srcId="{E6F3ABFE-37B7-4B73-82A5-229823C234D6}" destId="{5D4DAAB7-7613-4064-B2B4-9307F8AFC445}" srcOrd="1" destOrd="0" presId="urn:microsoft.com/office/officeart/2005/8/layout/orgChart1"/>
    <dgm:cxn modelId="{EAE3E78F-5288-43FF-9B58-6F34412C0363}" type="presParOf" srcId="{9F802B3B-8FEC-4637-A645-EDDF76E428C3}" destId="{ECD736D2-3263-4E2A-B4C5-E026D21734DD}" srcOrd="1" destOrd="0" presId="urn:microsoft.com/office/officeart/2005/8/layout/orgChart1"/>
    <dgm:cxn modelId="{1DDB0057-40CC-4F04-8775-7D17C4423AB8}" type="presParOf" srcId="{9F802B3B-8FEC-4637-A645-EDDF76E428C3}" destId="{3B9DE5CA-A71E-49F0-AC4D-9A05431CB634}" srcOrd="2" destOrd="0" presId="urn:microsoft.com/office/officeart/2005/8/layout/orgChart1"/>
    <dgm:cxn modelId="{2738415B-6DC5-42DB-8417-5FCD2E606534}" type="presParOf" srcId="{46947C86-A714-4AE0-8692-4CE62F5E0265}" destId="{7F9068AF-731E-4B23-B072-CB48ED6B5973}" srcOrd="12" destOrd="0" presId="urn:microsoft.com/office/officeart/2005/8/layout/orgChart1"/>
    <dgm:cxn modelId="{50A0153A-A6D9-4E14-A0FB-984D2B9B7783}" type="presParOf" srcId="{46947C86-A714-4AE0-8692-4CE62F5E0265}" destId="{760184B4-C9D7-4158-9633-17C5F7BCD28B}" srcOrd="13" destOrd="0" presId="urn:microsoft.com/office/officeart/2005/8/layout/orgChart1"/>
    <dgm:cxn modelId="{6A3D44DD-696B-4483-B98C-C8DA54D2DFD0}" type="presParOf" srcId="{760184B4-C9D7-4158-9633-17C5F7BCD28B}" destId="{2D94F0DA-6D96-49B8-B9CA-E20692EBC8E4}" srcOrd="0" destOrd="0" presId="urn:microsoft.com/office/officeart/2005/8/layout/orgChart1"/>
    <dgm:cxn modelId="{45CE1EFA-2C9D-45B7-8137-D968C56730C7}" type="presParOf" srcId="{2D94F0DA-6D96-49B8-B9CA-E20692EBC8E4}" destId="{DCBCD00C-66EE-44E6-8CA8-0A423BEDC75B}" srcOrd="0" destOrd="0" presId="urn:microsoft.com/office/officeart/2005/8/layout/orgChart1"/>
    <dgm:cxn modelId="{7D236D5F-6208-4544-92AF-040D362E27C2}" type="presParOf" srcId="{2D94F0DA-6D96-49B8-B9CA-E20692EBC8E4}" destId="{2815017D-9C37-4B23-9E1F-F3B731318A10}" srcOrd="1" destOrd="0" presId="urn:microsoft.com/office/officeart/2005/8/layout/orgChart1"/>
    <dgm:cxn modelId="{2B9B2DE1-9E03-47BE-9C05-4E11EAF78A56}" type="presParOf" srcId="{760184B4-C9D7-4158-9633-17C5F7BCD28B}" destId="{A5BF72CB-D652-41B7-A309-18FE8478E8C4}" srcOrd="1" destOrd="0" presId="urn:microsoft.com/office/officeart/2005/8/layout/orgChart1"/>
    <dgm:cxn modelId="{4CF5F95E-9C0A-4285-BD7B-8CB2412331EF}" type="presParOf" srcId="{760184B4-C9D7-4158-9633-17C5F7BCD28B}" destId="{02883C4D-0818-428A-9B01-5C0515D09983}" srcOrd="2" destOrd="0" presId="urn:microsoft.com/office/officeart/2005/8/layout/orgChart1"/>
    <dgm:cxn modelId="{9F030E30-486F-4A3E-B9A3-6346A3D45EA6}" type="presParOf" srcId="{46947C86-A714-4AE0-8692-4CE62F5E0265}" destId="{BB059869-615D-4FE8-AB7F-0D7AAF9B49BF}" srcOrd="14" destOrd="0" presId="urn:microsoft.com/office/officeart/2005/8/layout/orgChart1"/>
    <dgm:cxn modelId="{3585CBCF-056A-4E97-80A6-B557503CAB00}" type="presParOf" srcId="{46947C86-A714-4AE0-8692-4CE62F5E0265}" destId="{2E8EC96D-F0C4-4061-B3A1-9EEB27D7D7C0}" srcOrd="15" destOrd="0" presId="urn:microsoft.com/office/officeart/2005/8/layout/orgChart1"/>
    <dgm:cxn modelId="{1F893185-21CE-44A0-A0C5-49AE2F0275BC}" type="presParOf" srcId="{2E8EC96D-F0C4-4061-B3A1-9EEB27D7D7C0}" destId="{0DC7AA70-492A-4BD6-B56E-0051F07F1204}" srcOrd="0" destOrd="0" presId="urn:microsoft.com/office/officeart/2005/8/layout/orgChart1"/>
    <dgm:cxn modelId="{853A7DE0-B205-4167-95A4-AAFA770301E2}" type="presParOf" srcId="{0DC7AA70-492A-4BD6-B56E-0051F07F1204}" destId="{B61E6FF1-538B-4217-B60A-6137C7EE1AA6}" srcOrd="0" destOrd="0" presId="urn:microsoft.com/office/officeart/2005/8/layout/orgChart1"/>
    <dgm:cxn modelId="{B56DE437-4C9D-4955-870B-2A030879AD30}" type="presParOf" srcId="{0DC7AA70-492A-4BD6-B56E-0051F07F1204}" destId="{97B52F5D-9F5F-4397-983B-3BC7440CC1B4}" srcOrd="1" destOrd="0" presId="urn:microsoft.com/office/officeart/2005/8/layout/orgChart1"/>
    <dgm:cxn modelId="{2142EC80-6B77-4D68-BABC-06145B970E8B}" type="presParOf" srcId="{2E8EC96D-F0C4-4061-B3A1-9EEB27D7D7C0}" destId="{5E427634-8656-4D56-9A19-546DDD314C4A}" srcOrd="1" destOrd="0" presId="urn:microsoft.com/office/officeart/2005/8/layout/orgChart1"/>
    <dgm:cxn modelId="{FA4E1A58-1B6B-4465-BFF8-5FA3EC08C779}" type="presParOf" srcId="{2E8EC96D-F0C4-4061-B3A1-9EEB27D7D7C0}" destId="{FEB6105C-4387-4A58-B801-4066DD4F4B2C}" srcOrd="2" destOrd="0" presId="urn:microsoft.com/office/officeart/2005/8/layout/orgChart1"/>
    <dgm:cxn modelId="{B7079FC6-B562-43DC-B00E-D390D8A10050}" type="presParOf" srcId="{46947C86-A714-4AE0-8692-4CE62F5E0265}" destId="{6A35DB3E-24BB-42B2-90F8-75364B63D09B}" srcOrd="16" destOrd="0" presId="urn:microsoft.com/office/officeart/2005/8/layout/orgChart1"/>
    <dgm:cxn modelId="{3FC98022-1F67-4AC2-82B8-6A47B678BE18}" type="presParOf" srcId="{46947C86-A714-4AE0-8692-4CE62F5E0265}" destId="{4F86FD8F-3254-4A0E-840A-C24BAA8C7CE9}" srcOrd="17" destOrd="0" presId="urn:microsoft.com/office/officeart/2005/8/layout/orgChart1"/>
    <dgm:cxn modelId="{52ABE0B5-531A-4947-92E1-62A3B56502D8}" type="presParOf" srcId="{4F86FD8F-3254-4A0E-840A-C24BAA8C7CE9}" destId="{72702E47-A30E-4C42-B097-FCED3F178771}" srcOrd="0" destOrd="0" presId="urn:microsoft.com/office/officeart/2005/8/layout/orgChart1"/>
    <dgm:cxn modelId="{50E3FC94-E73F-4CA4-A501-2F1ADDE30EC9}" type="presParOf" srcId="{72702E47-A30E-4C42-B097-FCED3F178771}" destId="{812DC426-1894-4F70-9991-BAC25072EF95}" srcOrd="0" destOrd="0" presId="urn:microsoft.com/office/officeart/2005/8/layout/orgChart1"/>
    <dgm:cxn modelId="{58FCEA73-A806-4795-A67C-67A31F5633E8}" type="presParOf" srcId="{72702E47-A30E-4C42-B097-FCED3F178771}" destId="{2C11ECE6-59CC-41A6-A5B6-DF14890561D9}" srcOrd="1" destOrd="0" presId="urn:microsoft.com/office/officeart/2005/8/layout/orgChart1"/>
    <dgm:cxn modelId="{C63B9B06-7EE4-4D7B-AE9B-02367D7EDB98}" type="presParOf" srcId="{4F86FD8F-3254-4A0E-840A-C24BAA8C7CE9}" destId="{ED8B3290-CB34-4E77-9396-A7CBC83565F7}" srcOrd="1" destOrd="0" presId="urn:microsoft.com/office/officeart/2005/8/layout/orgChart1"/>
    <dgm:cxn modelId="{CCB162CB-1A6E-4D52-A31C-A66CBCC163D4}" type="presParOf" srcId="{4F86FD8F-3254-4A0E-840A-C24BAA8C7CE9}" destId="{1785E586-E8E1-4D55-B725-D8400D2FA5D5}" srcOrd="2" destOrd="0" presId="urn:microsoft.com/office/officeart/2005/8/layout/orgChart1"/>
    <dgm:cxn modelId="{11FFC89D-EB70-46A8-9918-1C42568C7932}" type="presParOf" srcId="{46947C86-A714-4AE0-8692-4CE62F5E0265}" destId="{984A927D-9B1A-4BF2-80A1-D0F379238ADF}" srcOrd="18" destOrd="0" presId="urn:microsoft.com/office/officeart/2005/8/layout/orgChart1"/>
    <dgm:cxn modelId="{D615E351-8B09-447D-99F2-CDC0502EFB54}" type="presParOf" srcId="{46947C86-A714-4AE0-8692-4CE62F5E0265}" destId="{4423598A-F307-403C-A924-B22D92AF0E7E}" srcOrd="19" destOrd="0" presId="urn:microsoft.com/office/officeart/2005/8/layout/orgChart1"/>
    <dgm:cxn modelId="{BF100709-31F0-4F87-8161-FB8B1BC5E4D4}" type="presParOf" srcId="{4423598A-F307-403C-A924-B22D92AF0E7E}" destId="{900C9878-B04E-464F-ACC5-6896927D93FA}" srcOrd="0" destOrd="0" presId="urn:microsoft.com/office/officeart/2005/8/layout/orgChart1"/>
    <dgm:cxn modelId="{A57CD13B-D121-4093-888B-03507D6E1E74}" type="presParOf" srcId="{900C9878-B04E-464F-ACC5-6896927D93FA}" destId="{152BDBA6-8AD0-40AB-B1C2-38F7B2212FDE}" srcOrd="0" destOrd="0" presId="urn:microsoft.com/office/officeart/2005/8/layout/orgChart1"/>
    <dgm:cxn modelId="{D7A0ACEB-68D0-4F0C-A1BF-4E472AB19D4C}" type="presParOf" srcId="{900C9878-B04E-464F-ACC5-6896927D93FA}" destId="{08A2FD98-5A9D-4963-B585-FC047961A33F}" srcOrd="1" destOrd="0" presId="urn:microsoft.com/office/officeart/2005/8/layout/orgChart1"/>
    <dgm:cxn modelId="{E975D8ED-787F-4EB8-9D3E-94A01EABF654}" type="presParOf" srcId="{4423598A-F307-403C-A924-B22D92AF0E7E}" destId="{3A31F19D-E56B-4AB7-8ED6-5CEC50CD021C}" srcOrd="1" destOrd="0" presId="urn:microsoft.com/office/officeart/2005/8/layout/orgChart1"/>
    <dgm:cxn modelId="{D1D5F242-B161-4CEC-A1B3-12128784C36B}" type="presParOf" srcId="{4423598A-F307-403C-A924-B22D92AF0E7E}" destId="{FE14DA35-DBD3-4237-87C8-36A187D756AC}" srcOrd="2" destOrd="0" presId="urn:microsoft.com/office/officeart/2005/8/layout/orgChart1"/>
    <dgm:cxn modelId="{6580975A-6FDA-4CDA-BC7D-00921F9619AB}" type="presParOf" srcId="{9B5884CF-ED5D-4CE8-BB1F-C09812FD3B1C}" destId="{9A1A2B29-D946-4C6D-A3D6-43A70A84A6BE}" srcOrd="2" destOrd="0" presId="urn:microsoft.com/office/officeart/2005/8/layout/orgChart1"/>
    <dgm:cxn modelId="{4B6A565A-AD8D-45D7-96FE-EB46611CF99F}" type="presParOf" srcId="{CC3705B6-7AFF-4600-987D-3175BF2D0706}" destId="{E46D733F-5051-463D-8DD7-C50E364A18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3600" b="1" dirty="0" smtClean="0"/>
            <a:t>ALEJANDRINA GARCÍA UBALDO </a:t>
          </a:r>
        </a:p>
        <a:p>
          <a:r>
            <a:rPr lang="es-MX" sz="3600" b="0" dirty="0" smtClean="0"/>
            <a:t>DIRECTORA</a:t>
          </a:r>
          <a:endParaRPr lang="es-MX" sz="36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EC8E36D8-7CED-4322-B580-A670320E8FE3}">
      <dgm:prSet/>
      <dgm:spPr/>
      <dgm:t>
        <a:bodyPr/>
        <a:lstStyle/>
        <a:p>
          <a:r>
            <a:rPr lang="es-MX" dirty="0" smtClean="0"/>
            <a:t>LUZ ELENA MARTINEZ SALDAÑA</a:t>
          </a:r>
        </a:p>
        <a:p>
          <a:r>
            <a:rPr lang="es-MX" dirty="0" smtClean="0"/>
            <a:t>SECRETARIA  </a:t>
          </a:r>
          <a:endParaRPr lang="es-MX" dirty="0"/>
        </a:p>
      </dgm:t>
    </dgm:pt>
    <dgm:pt modelId="{E34E6D44-C180-49F0-8048-E06709063970}" type="parTrans" cxnId="{0CC8DBB4-5E41-4894-BE56-1CF450AA2417}">
      <dgm:prSet/>
      <dgm:spPr/>
      <dgm:t>
        <a:bodyPr/>
        <a:lstStyle/>
        <a:p>
          <a:endParaRPr lang="es-MX"/>
        </a:p>
      </dgm:t>
    </dgm:pt>
    <dgm:pt modelId="{A79A0004-F1BC-4198-BFD9-E381FAC4B6D0}" type="sibTrans" cxnId="{0CC8DBB4-5E41-4894-BE56-1CF450AA2417}">
      <dgm:prSet/>
      <dgm:spPr/>
      <dgm:t>
        <a:bodyPr/>
        <a:lstStyle/>
        <a:p>
          <a:endParaRPr lang="es-MX"/>
        </a:p>
      </dgm:t>
    </dgm:pt>
    <dgm:pt modelId="{7E8CFD25-D716-4786-BC6F-C3150D1C115F}" type="asst">
      <dgm:prSet/>
      <dgm:spPr/>
      <dgm:t>
        <a:bodyPr/>
        <a:lstStyle/>
        <a:p>
          <a:r>
            <a:rPr lang="es-MX" dirty="0" smtClean="0"/>
            <a:t>MARTHA ALICIA CALATA LOPEZ </a:t>
          </a:r>
        </a:p>
        <a:p>
          <a:r>
            <a:rPr lang="es-MX" dirty="0" smtClean="0"/>
            <a:t>OFICIAL </a:t>
          </a:r>
          <a:endParaRPr lang="es-MX" dirty="0"/>
        </a:p>
      </dgm:t>
    </dgm:pt>
    <dgm:pt modelId="{2604E504-B6DF-4EF1-9B1E-E3A9162B6A02}" type="parTrans" cxnId="{0CC3F703-B9A5-4D55-827A-0221E8B6EFE9}">
      <dgm:prSet/>
      <dgm:spPr/>
      <dgm:t>
        <a:bodyPr/>
        <a:lstStyle/>
        <a:p>
          <a:endParaRPr lang="es-MX"/>
        </a:p>
      </dgm:t>
    </dgm:pt>
    <dgm:pt modelId="{2712D089-3A28-4281-B831-FF08731A3B33}" type="sibTrans" cxnId="{0CC3F703-B9A5-4D55-827A-0221E8B6EFE9}">
      <dgm:prSet/>
      <dgm:spPr/>
      <dgm:t>
        <a:bodyPr/>
        <a:lstStyle/>
        <a:p>
          <a:endParaRPr lang="es-MX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242265" custScaleY="164830" custLinFactY="-75075" custLinFactNeighborX="-476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9AC4E784-5EA3-4D56-BADE-C3BDF7ABA2AB}" type="pres">
      <dgm:prSet presAssocID="{E34E6D44-C180-49F0-8048-E06709063970}" presName="Name37" presStyleLbl="parChTrans1D2" presStyleIdx="0" presStyleCnt="2"/>
      <dgm:spPr/>
      <dgm:t>
        <a:bodyPr/>
        <a:lstStyle/>
        <a:p>
          <a:endParaRPr lang="es-MX"/>
        </a:p>
      </dgm:t>
    </dgm:pt>
    <dgm:pt modelId="{079B359F-1847-4F1A-86ED-8CAA3A24DB85}" type="pres">
      <dgm:prSet presAssocID="{EC8E36D8-7CED-4322-B580-A670320E8FE3}" presName="hierRoot2" presStyleCnt="0">
        <dgm:presLayoutVars>
          <dgm:hierBranch val="init"/>
        </dgm:presLayoutVars>
      </dgm:prSet>
      <dgm:spPr/>
    </dgm:pt>
    <dgm:pt modelId="{796BEA86-012B-4B35-8419-CAE4D091F094}" type="pres">
      <dgm:prSet presAssocID="{EC8E36D8-7CED-4322-B580-A670320E8FE3}" presName="rootComposite" presStyleCnt="0"/>
      <dgm:spPr/>
    </dgm:pt>
    <dgm:pt modelId="{DED7FAA0-7E54-43AB-99B5-B779F3B1F3C1}" type="pres">
      <dgm:prSet presAssocID="{EC8E36D8-7CED-4322-B580-A670320E8FE3}" presName="rootText" presStyleLbl="node2" presStyleIdx="0" presStyleCnt="1" custScaleX="10789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370ABCC-97CB-4D11-942A-1D6DD9CB42BF}" type="pres">
      <dgm:prSet presAssocID="{EC8E36D8-7CED-4322-B580-A670320E8FE3}" presName="rootConnector" presStyleLbl="node2" presStyleIdx="0" presStyleCnt="1"/>
      <dgm:spPr/>
      <dgm:t>
        <a:bodyPr/>
        <a:lstStyle/>
        <a:p>
          <a:endParaRPr lang="es-MX"/>
        </a:p>
      </dgm:t>
    </dgm:pt>
    <dgm:pt modelId="{DB349607-D175-4B42-9994-67577D0525A4}" type="pres">
      <dgm:prSet presAssocID="{EC8E36D8-7CED-4322-B580-A670320E8FE3}" presName="hierChild4" presStyleCnt="0"/>
      <dgm:spPr/>
    </dgm:pt>
    <dgm:pt modelId="{9CF5E0ED-38E4-41F2-999D-A2516B41D8E1}" type="pres">
      <dgm:prSet presAssocID="{EC8E36D8-7CED-4322-B580-A670320E8FE3}" presName="hierChild5" presStyleCnt="0"/>
      <dgm:spPr/>
    </dgm:pt>
    <dgm:pt modelId="{E46D733F-5051-463D-8DD7-C50E364A1836}" type="pres">
      <dgm:prSet presAssocID="{8E03EBF9-2B61-4E7C-859B-1ADDF44E4FD3}" presName="hierChild3" presStyleCnt="0"/>
      <dgm:spPr/>
    </dgm:pt>
    <dgm:pt modelId="{C73C4D81-B80E-473C-8BDC-44A4AE600CB9}" type="pres">
      <dgm:prSet presAssocID="{2604E504-B6DF-4EF1-9B1E-E3A9162B6A02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658312ED-17DF-4877-8AFE-74BD28BD59DE}" type="pres">
      <dgm:prSet presAssocID="{7E8CFD25-D716-4786-BC6F-C3150D1C115F}" presName="hierRoot3" presStyleCnt="0">
        <dgm:presLayoutVars>
          <dgm:hierBranch val="init"/>
        </dgm:presLayoutVars>
      </dgm:prSet>
      <dgm:spPr/>
    </dgm:pt>
    <dgm:pt modelId="{BB795805-BF0B-4ABA-9F16-4A0DF7A2CE02}" type="pres">
      <dgm:prSet presAssocID="{7E8CFD25-D716-4786-BC6F-C3150D1C115F}" presName="rootComposite3" presStyleCnt="0"/>
      <dgm:spPr/>
    </dgm:pt>
    <dgm:pt modelId="{0017EE3F-3534-48AA-A876-1C8DDF9574AB}" type="pres">
      <dgm:prSet presAssocID="{7E8CFD25-D716-4786-BC6F-C3150D1C115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8E1381-BE23-4120-B738-C596E19B0657}" type="pres">
      <dgm:prSet presAssocID="{7E8CFD25-D716-4786-BC6F-C3150D1C115F}" presName="rootConnector3" presStyleLbl="asst1" presStyleIdx="0" presStyleCnt="1"/>
      <dgm:spPr/>
      <dgm:t>
        <a:bodyPr/>
        <a:lstStyle/>
        <a:p>
          <a:endParaRPr lang="es-MX"/>
        </a:p>
      </dgm:t>
    </dgm:pt>
    <dgm:pt modelId="{A69B9DB1-4C33-4451-A5BD-AD24EA2FF046}" type="pres">
      <dgm:prSet presAssocID="{7E8CFD25-D716-4786-BC6F-C3150D1C115F}" presName="hierChild6" presStyleCnt="0"/>
      <dgm:spPr/>
    </dgm:pt>
    <dgm:pt modelId="{FBB592F0-015B-4D99-80BC-A6C19E496945}" type="pres">
      <dgm:prSet presAssocID="{7E8CFD25-D716-4786-BC6F-C3150D1C115F}" presName="hierChild7" presStyleCnt="0"/>
      <dgm:spPr/>
    </dgm:pt>
  </dgm:ptLst>
  <dgm:cxnLst>
    <dgm:cxn modelId="{379B5CCF-7DD1-47B8-9134-891899F179EA}" type="presOf" srcId="{8E03EBF9-2B61-4E7C-859B-1ADDF44E4FD3}" destId="{B98986EA-64BD-489E-85D9-312C2947C540}" srcOrd="0" destOrd="0" presId="urn:microsoft.com/office/officeart/2005/8/layout/orgChart1"/>
    <dgm:cxn modelId="{8893E3AD-99D4-4BFE-B01E-6FFF4224454C}" type="presOf" srcId="{E34E6D44-C180-49F0-8048-E06709063970}" destId="{9AC4E784-5EA3-4D56-BADE-C3BDF7ABA2AB}" srcOrd="0" destOrd="0" presId="urn:microsoft.com/office/officeart/2005/8/layout/orgChart1"/>
    <dgm:cxn modelId="{0CC8DBB4-5E41-4894-BE56-1CF450AA2417}" srcId="{8E03EBF9-2B61-4E7C-859B-1ADDF44E4FD3}" destId="{EC8E36D8-7CED-4322-B580-A670320E8FE3}" srcOrd="0" destOrd="0" parTransId="{E34E6D44-C180-49F0-8048-E06709063970}" sibTransId="{A79A0004-F1BC-4198-BFD9-E381FAC4B6D0}"/>
    <dgm:cxn modelId="{9832D395-FCDF-4010-8371-EAD9A4C5CDF1}" type="presOf" srcId="{2604E504-B6DF-4EF1-9B1E-E3A9162B6A02}" destId="{C73C4D81-B80E-473C-8BDC-44A4AE600CB9}" srcOrd="0" destOrd="0" presId="urn:microsoft.com/office/officeart/2005/8/layout/orgChart1"/>
    <dgm:cxn modelId="{236428FD-DA61-4877-A917-5309F7A164BE}" type="presOf" srcId="{7E8CFD25-D716-4786-BC6F-C3150D1C115F}" destId="{D68E1381-BE23-4120-B738-C596E19B0657}" srcOrd="1" destOrd="0" presId="urn:microsoft.com/office/officeart/2005/8/layout/orgChart1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66DD58DA-CDEC-4E5A-AF7A-61DCDC1B3074}" type="presOf" srcId="{EC8E36D8-7CED-4322-B580-A670320E8FE3}" destId="{DED7FAA0-7E54-43AB-99B5-B779F3B1F3C1}" srcOrd="0" destOrd="0" presId="urn:microsoft.com/office/officeart/2005/8/layout/orgChart1"/>
    <dgm:cxn modelId="{0CC3F703-B9A5-4D55-827A-0221E8B6EFE9}" srcId="{8E03EBF9-2B61-4E7C-859B-1ADDF44E4FD3}" destId="{7E8CFD25-D716-4786-BC6F-C3150D1C115F}" srcOrd="1" destOrd="0" parTransId="{2604E504-B6DF-4EF1-9B1E-E3A9162B6A02}" sibTransId="{2712D089-3A28-4281-B831-FF08731A3B33}"/>
    <dgm:cxn modelId="{382F6A3B-8095-4E3E-A6A4-D4A0B2D19608}" type="presOf" srcId="{EC8E36D8-7CED-4322-B580-A670320E8FE3}" destId="{D370ABCC-97CB-4D11-942A-1D6DD9CB42BF}" srcOrd="1" destOrd="0" presId="urn:microsoft.com/office/officeart/2005/8/layout/orgChart1"/>
    <dgm:cxn modelId="{E039A8DE-9223-4C01-9691-221D01820A40}" type="presOf" srcId="{AF503940-0CF1-4A73-B4DA-46691A4E8B38}" destId="{E13566F4-00C1-43DB-AFBF-A539136D842B}" srcOrd="0" destOrd="0" presId="urn:microsoft.com/office/officeart/2005/8/layout/orgChart1"/>
    <dgm:cxn modelId="{D3DC84EC-BD91-49B5-A5BD-4BF0BFDFCA6D}" type="presOf" srcId="{8E03EBF9-2B61-4E7C-859B-1ADDF44E4FD3}" destId="{F2D529BF-0AA0-42AC-9B79-A62F5CE91DE6}" srcOrd="1" destOrd="0" presId="urn:microsoft.com/office/officeart/2005/8/layout/orgChart1"/>
    <dgm:cxn modelId="{46FB87DF-5E55-4F11-925A-AC0AE73C9401}" type="presOf" srcId="{7E8CFD25-D716-4786-BC6F-C3150D1C115F}" destId="{0017EE3F-3534-48AA-A876-1C8DDF9574AB}" srcOrd="0" destOrd="0" presId="urn:microsoft.com/office/officeart/2005/8/layout/orgChart1"/>
    <dgm:cxn modelId="{A5BAB2B8-945B-43D6-A7D3-2346DD16A1CC}" type="presParOf" srcId="{E13566F4-00C1-43DB-AFBF-A539136D842B}" destId="{CC3705B6-7AFF-4600-987D-3175BF2D0706}" srcOrd="0" destOrd="0" presId="urn:microsoft.com/office/officeart/2005/8/layout/orgChart1"/>
    <dgm:cxn modelId="{8E0DAEC6-FFC0-4996-93C7-5B95807C51A7}" type="presParOf" srcId="{CC3705B6-7AFF-4600-987D-3175BF2D0706}" destId="{D9EB7DBB-55C7-49D9-889C-F149E2E1F036}" srcOrd="0" destOrd="0" presId="urn:microsoft.com/office/officeart/2005/8/layout/orgChart1"/>
    <dgm:cxn modelId="{8790726A-4F68-4B52-8B20-1E591E4AD6C5}" type="presParOf" srcId="{D9EB7DBB-55C7-49D9-889C-F149E2E1F036}" destId="{B98986EA-64BD-489E-85D9-312C2947C540}" srcOrd="0" destOrd="0" presId="urn:microsoft.com/office/officeart/2005/8/layout/orgChart1"/>
    <dgm:cxn modelId="{DFA29479-9197-4C11-9A2D-DA01E66C28AA}" type="presParOf" srcId="{D9EB7DBB-55C7-49D9-889C-F149E2E1F036}" destId="{F2D529BF-0AA0-42AC-9B79-A62F5CE91DE6}" srcOrd="1" destOrd="0" presId="urn:microsoft.com/office/officeart/2005/8/layout/orgChart1"/>
    <dgm:cxn modelId="{4F463D76-1582-4E01-AA20-ECD94AC0684C}" type="presParOf" srcId="{CC3705B6-7AFF-4600-987D-3175BF2D0706}" destId="{C63E6A91-F63F-4EF6-B609-12D8164D2239}" srcOrd="1" destOrd="0" presId="urn:microsoft.com/office/officeart/2005/8/layout/orgChart1"/>
    <dgm:cxn modelId="{662C3FAA-FF2B-4686-94A3-A700BD671462}" type="presParOf" srcId="{C63E6A91-F63F-4EF6-B609-12D8164D2239}" destId="{9AC4E784-5EA3-4D56-BADE-C3BDF7ABA2AB}" srcOrd="0" destOrd="0" presId="urn:microsoft.com/office/officeart/2005/8/layout/orgChart1"/>
    <dgm:cxn modelId="{3E8BE64A-8186-454B-8A39-A3CEED542B9C}" type="presParOf" srcId="{C63E6A91-F63F-4EF6-B609-12D8164D2239}" destId="{079B359F-1847-4F1A-86ED-8CAA3A24DB85}" srcOrd="1" destOrd="0" presId="urn:microsoft.com/office/officeart/2005/8/layout/orgChart1"/>
    <dgm:cxn modelId="{C53D91E9-2161-4EAF-8EE6-704CE93194FA}" type="presParOf" srcId="{079B359F-1847-4F1A-86ED-8CAA3A24DB85}" destId="{796BEA86-012B-4B35-8419-CAE4D091F094}" srcOrd="0" destOrd="0" presId="urn:microsoft.com/office/officeart/2005/8/layout/orgChart1"/>
    <dgm:cxn modelId="{D9B13A96-10FD-4258-8E05-EDBBC374121E}" type="presParOf" srcId="{796BEA86-012B-4B35-8419-CAE4D091F094}" destId="{DED7FAA0-7E54-43AB-99B5-B779F3B1F3C1}" srcOrd="0" destOrd="0" presId="urn:microsoft.com/office/officeart/2005/8/layout/orgChart1"/>
    <dgm:cxn modelId="{99707241-E6C8-44BF-BF90-CB60C4C674DB}" type="presParOf" srcId="{796BEA86-012B-4B35-8419-CAE4D091F094}" destId="{D370ABCC-97CB-4D11-942A-1D6DD9CB42BF}" srcOrd="1" destOrd="0" presId="urn:microsoft.com/office/officeart/2005/8/layout/orgChart1"/>
    <dgm:cxn modelId="{374526B2-75B7-446F-9D89-3024D6D08275}" type="presParOf" srcId="{079B359F-1847-4F1A-86ED-8CAA3A24DB85}" destId="{DB349607-D175-4B42-9994-67577D0525A4}" srcOrd="1" destOrd="0" presId="urn:microsoft.com/office/officeart/2005/8/layout/orgChart1"/>
    <dgm:cxn modelId="{38931392-741B-4AB6-A483-0FA7BDFC85BA}" type="presParOf" srcId="{079B359F-1847-4F1A-86ED-8CAA3A24DB85}" destId="{9CF5E0ED-38E4-41F2-999D-A2516B41D8E1}" srcOrd="2" destOrd="0" presId="urn:microsoft.com/office/officeart/2005/8/layout/orgChart1"/>
    <dgm:cxn modelId="{50E4841B-79C1-476B-83CC-8E3C4AA1C812}" type="presParOf" srcId="{CC3705B6-7AFF-4600-987D-3175BF2D0706}" destId="{E46D733F-5051-463D-8DD7-C50E364A1836}" srcOrd="2" destOrd="0" presId="urn:microsoft.com/office/officeart/2005/8/layout/orgChart1"/>
    <dgm:cxn modelId="{D2D93209-EFF7-4BA5-9819-81418E131839}" type="presParOf" srcId="{E46D733F-5051-463D-8DD7-C50E364A1836}" destId="{C73C4D81-B80E-473C-8BDC-44A4AE600CB9}" srcOrd="0" destOrd="0" presId="urn:microsoft.com/office/officeart/2005/8/layout/orgChart1"/>
    <dgm:cxn modelId="{C27B3064-52CD-4FCD-BCE7-E6C070588E78}" type="presParOf" srcId="{E46D733F-5051-463D-8DD7-C50E364A1836}" destId="{658312ED-17DF-4877-8AFE-74BD28BD59DE}" srcOrd="1" destOrd="0" presId="urn:microsoft.com/office/officeart/2005/8/layout/orgChart1"/>
    <dgm:cxn modelId="{72709038-943E-417F-A981-568F34E9E9DE}" type="presParOf" srcId="{658312ED-17DF-4877-8AFE-74BD28BD59DE}" destId="{BB795805-BF0B-4ABA-9F16-4A0DF7A2CE02}" srcOrd="0" destOrd="0" presId="urn:microsoft.com/office/officeart/2005/8/layout/orgChart1"/>
    <dgm:cxn modelId="{C8A0861D-E074-4F5D-9AF1-6AF70DD0AA0F}" type="presParOf" srcId="{BB795805-BF0B-4ABA-9F16-4A0DF7A2CE02}" destId="{0017EE3F-3534-48AA-A876-1C8DDF9574AB}" srcOrd="0" destOrd="0" presId="urn:microsoft.com/office/officeart/2005/8/layout/orgChart1"/>
    <dgm:cxn modelId="{D20E650C-B935-450A-BD60-FD822AABD2EA}" type="presParOf" srcId="{BB795805-BF0B-4ABA-9F16-4A0DF7A2CE02}" destId="{D68E1381-BE23-4120-B738-C596E19B0657}" srcOrd="1" destOrd="0" presId="urn:microsoft.com/office/officeart/2005/8/layout/orgChart1"/>
    <dgm:cxn modelId="{F8E4F88B-9FD7-4FAA-B366-75C90D2B7D9F}" type="presParOf" srcId="{658312ED-17DF-4877-8AFE-74BD28BD59DE}" destId="{A69B9DB1-4C33-4451-A5BD-AD24EA2FF046}" srcOrd="1" destOrd="0" presId="urn:microsoft.com/office/officeart/2005/8/layout/orgChart1"/>
    <dgm:cxn modelId="{0FE24FA2-D40C-4076-B0D0-14E6605FA3A0}" type="presParOf" srcId="{658312ED-17DF-4877-8AFE-74BD28BD59DE}" destId="{FBB592F0-015B-4D99-80BC-A6C19E4969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ES" sz="2400" b="1" dirty="0" smtClean="0"/>
            <a:t>PAMMELLA VELAZQUEZ GONZALEZ</a:t>
          </a:r>
          <a:r>
            <a:rPr lang="es-ES" sz="2400" dirty="0" smtClean="0"/>
            <a:t>.</a:t>
          </a:r>
          <a:endParaRPr lang="es-MX" sz="2400" b="1" dirty="0" smtClean="0"/>
        </a:p>
        <a:p>
          <a:r>
            <a:rPr lang="es-MX" sz="2400" b="0" dirty="0" smtClean="0"/>
            <a:t>DIRECTORA</a:t>
          </a:r>
          <a:endParaRPr lang="es-MX" sz="24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7E8CFD25-D716-4786-BC6F-C3150D1C115F}" type="asst">
      <dgm:prSet custT="1"/>
      <dgm:spPr/>
      <dgm:t>
        <a:bodyPr/>
        <a:lstStyle/>
        <a:p>
          <a:r>
            <a:rPr lang="es-MX" sz="2000" dirty="0" smtClean="0"/>
            <a:t>MERCEDES GUTIERREZ VILLEGAS </a:t>
          </a:r>
        </a:p>
        <a:p>
          <a:r>
            <a:rPr lang="es-MX" sz="2000" dirty="0" smtClean="0"/>
            <a:t>SUB DIRECTORA </a:t>
          </a:r>
          <a:endParaRPr lang="es-MX" sz="2000" dirty="0"/>
        </a:p>
      </dgm:t>
    </dgm:pt>
    <dgm:pt modelId="{2604E504-B6DF-4EF1-9B1E-E3A9162B6A02}" type="parTrans" cxnId="{0CC3F703-B9A5-4D55-827A-0221E8B6EFE9}">
      <dgm:prSet/>
      <dgm:spPr/>
      <dgm:t>
        <a:bodyPr/>
        <a:lstStyle/>
        <a:p>
          <a:endParaRPr lang="es-MX"/>
        </a:p>
      </dgm:t>
    </dgm:pt>
    <dgm:pt modelId="{2712D089-3A28-4281-B831-FF08731A3B33}" type="sibTrans" cxnId="{0CC3F703-B9A5-4D55-827A-0221E8B6EFE9}">
      <dgm:prSet/>
      <dgm:spPr/>
      <dgm:t>
        <a:bodyPr/>
        <a:lstStyle/>
        <a:p>
          <a:endParaRPr lang="es-MX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190015" custScaleY="76417" custLinFactY="-75075" custLinFactNeighborX="-476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E46D733F-5051-463D-8DD7-C50E364A1836}" type="pres">
      <dgm:prSet presAssocID="{8E03EBF9-2B61-4E7C-859B-1ADDF44E4FD3}" presName="hierChild3" presStyleCnt="0"/>
      <dgm:spPr/>
    </dgm:pt>
    <dgm:pt modelId="{C73C4D81-B80E-473C-8BDC-44A4AE600CB9}" type="pres">
      <dgm:prSet presAssocID="{2604E504-B6DF-4EF1-9B1E-E3A9162B6A02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658312ED-17DF-4877-8AFE-74BD28BD59DE}" type="pres">
      <dgm:prSet presAssocID="{7E8CFD25-D716-4786-BC6F-C3150D1C115F}" presName="hierRoot3" presStyleCnt="0">
        <dgm:presLayoutVars>
          <dgm:hierBranch val="init"/>
        </dgm:presLayoutVars>
      </dgm:prSet>
      <dgm:spPr/>
    </dgm:pt>
    <dgm:pt modelId="{BB795805-BF0B-4ABA-9F16-4A0DF7A2CE02}" type="pres">
      <dgm:prSet presAssocID="{7E8CFD25-D716-4786-BC6F-C3150D1C115F}" presName="rootComposite3" presStyleCnt="0"/>
      <dgm:spPr/>
    </dgm:pt>
    <dgm:pt modelId="{0017EE3F-3534-48AA-A876-1C8DDF9574AB}" type="pres">
      <dgm:prSet presAssocID="{7E8CFD25-D716-4786-BC6F-C3150D1C115F}" presName="rootText3" presStyleLbl="asst1" presStyleIdx="0" presStyleCnt="1" custScaleX="94379" custScaleY="5624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8E1381-BE23-4120-B738-C596E19B0657}" type="pres">
      <dgm:prSet presAssocID="{7E8CFD25-D716-4786-BC6F-C3150D1C115F}" presName="rootConnector3" presStyleLbl="asst1" presStyleIdx="0" presStyleCnt="1"/>
      <dgm:spPr/>
      <dgm:t>
        <a:bodyPr/>
        <a:lstStyle/>
        <a:p>
          <a:endParaRPr lang="es-MX"/>
        </a:p>
      </dgm:t>
    </dgm:pt>
    <dgm:pt modelId="{A69B9DB1-4C33-4451-A5BD-AD24EA2FF046}" type="pres">
      <dgm:prSet presAssocID="{7E8CFD25-D716-4786-BC6F-C3150D1C115F}" presName="hierChild6" presStyleCnt="0"/>
      <dgm:spPr/>
    </dgm:pt>
    <dgm:pt modelId="{FBB592F0-015B-4D99-80BC-A6C19E496945}" type="pres">
      <dgm:prSet presAssocID="{7E8CFD25-D716-4786-BC6F-C3150D1C115F}" presName="hierChild7" presStyleCnt="0"/>
      <dgm:spPr/>
    </dgm:pt>
  </dgm:ptLst>
  <dgm:cxnLst>
    <dgm:cxn modelId="{ABB44233-71CD-444C-BB79-8C8392E8C1D7}" type="presOf" srcId="{8E03EBF9-2B61-4E7C-859B-1ADDF44E4FD3}" destId="{B98986EA-64BD-489E-85D9-312C2947C540}" srcOrd="0" destOrd="0" presId="urn:microsoft.com/office/officeart/2005/8/layout/orgChart1"/>
    <dgm:cxn modelId="{AC76562C-F207-4B60-A659-87A52F988105}" type="presOf" srcId="{AF503940-0CF1-4A73-B4DA-46691A4E8B38}" destId="{E13566F4-00C1-43DB-AFBF-A539136D842B}" srcOrd="0" destOrd="0" presId="urn:microsoft.com/office/officeart/2005/8/layout/orgChart1"/>
    <dgm:cxn modelId="{BF3C211D-A085-44AC-9375-ACC3870EC617}" type="presOf" srcId="{7E8CFD25-D716-4786-BC6F-C3150D1C115F}" destId="{D68E1381-BE23-4120-B738-C596E19B0657}" srcOrd="1" destOrd="0" presId="urn:microsoft.com/office/officeart/2005/8/layout/orgChart1"/>
    <dgm:cxn modelId="{311F99B3-ADC3-47E8-8F90-A35BC509848B}" type="presOf" srcId="{8E03EBF9-2B61-4E7C-859B-1ADDF44E4FD3}" destId="{F2D529BF-0AA0-42AC-9B79-A62F5CE91DE6}" srcOrd="1" destOrd="0" presId="urn:microsoft.com/office/officeart/2005/8/layout/orgChart1"/>
    <dgm:cxn modelId="{C2B8C858-95A5-4FDC-9F42-ED176B05BB55}" type="presOf" srcId="{2604E504-B6DF-4EF1-9B1E-E3A9162B6A02}" destId="{C73C4D81-B80E-473C-8BDC-44A4AE600CB9}" srcOrd="0" destOrd="0" presId="urn:microsoft.com/office/officeart/2005/8/layout/orgChart1"/>
    <dgm:cxn modelId="{0CC3F703-B9A5-4D55-827A-0221E8B6EFE9}" srcId="{8E03EBF9-2B61-4E7C-859B-1ADDF44E4FD3}" destId="{7E8CFD25-D716-4786-BC6F-C3150D1C115F}" srcOrd="0" destOrd="0" parTransId="{2604E504-B6DF-4EF1-9B1E-E3A9162B6A02}" sibTransId="{2712D089-3A28-4281-B831-FF08731A3B33}"/>
    <dgm:cxn modelId="{5B4A0913-832D-4954-91DF-2E4B6C899D6B}" type="presOf" srcId="{7E8CFD25-D716-4786-BC6F-C3150D1C115F}" destId="{0017EE3F-3534-48AA-A876-1C8DDF9574AB}" srcOrd="0" destOrd="0" presId="urn:microsoft.com/office/officeart/2005/8/layout/orgChart1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F6D55DC7-1584-4E17-BC94-87C15A49DEC1}" type="presParOf" srcId="{E13566F4-00C1-43DB-AFBF-A539136D842B}" destId="{CC3705B6-7AFF-4600-987D-3175BF2D0706}" srcOrd="0" destOrd="0" presId="urn:microsoft.com/office/officeart/2005/8/layout/orgChart1"/>
    <dgm:cxn modelId="{699769AC-9482-4A3C-97D1-5A19AEA1059B}" type="presParOf" srcId="{CC3705B6-7AFF-4600-987D-3175BF2D0706}" destId="{D9EB7DBB-55C7-49D9-889C-F149E2E1F036}" srcOrd="0" destOrd="0" presId="urn:microsoft.com/office/officeart/2005/8/layout/orgChart1"/>
    <dgm:cxn modelId="{BA02239C-CCC6-42E4-B4C8-E50FB7466ABC}" type="presParOf" srcId="{D9EB7DBB-55C7-49D9-889C-F149E2E1F036}" destId="{B98986EA-64BD-489E-85D9-312C2947C540}" srcOrd="0" destOrd="0" presId="urn:microsoft.com/office/officeart/2005/8/layout/orgChart1"/>
    <dgm:cxn modelId="{C95C2FBD-E338-44CE-9129-4858728C99FD}" type="presParOf" srcId="{D9EB7DBB-55C7-49D9-889C-F149E2E1F036}" destId="{F2D529BF-0AA0-42AC-9B79-A62F5CE91DE6}" srcOrd="1" destOrd="0" presId="urn:microsoft.com/office/officeart/2005/8/layout/orgChart1"/>
    <dgm:cxn modelId="{BC8AD3D7-35CF-40E1-963A-7D2CA52FE94A}" type="presParOf" srcId="{CC3705B6-7AFF-4600-987D-3175BF2D0706}" destId="{C63E6A91-F63F-4EF6-B609-12D8164D2239}" srcOrd="1" destOrd="0" presId="urn:microsoft.com/office/officeart/2005/8/layout/orgChart1"/>
    <dgm:cxn modelId="{68982B70-D08C-43B6-849B-244D373347FA}" type="presParOf" srcId="{CC3705B6-7AFF-4600-987D-3175BF2D0706}" destId="{E46D733F-5051-463D-8DD7-C50E364A1836}" srcOrd="2" destOrd="0" presId="urn:microsoft.com/office/officeart/2005/8/layout/orgChart1"/>
    <dgm:cxn modelId="{1F5281B1-FF63-41AC-8100-8EF965EB5952}" type="presParOf" srcId="{E46D733F-5051-463D-8DD7-C50E364A1836}" destId="{C73C4D81-B80E-473C-8BDC-44A4AE600CB9}" srcOrd="0" destOrd="0" presId="urn:microsoft.com/office/officeart/2005/8/layout/orgChart1"/>
    <dgm:cxn modelId="{BD41EB5C-141C-4B63-87CE-A0E212EF83D4}" type="presParOf" srcId="{E46D733F-5051-463D-8DD7-C50E364A1836}" destId="{658312ED-17DF-4877-8AFE-74BD28BD59DE}" srcOrd="1" destOrd="0" presId="urn:microsoft.com/office/officeart/2005/8/layout/orgChart1"/>
    <dgm:cxn modelId="{D17B2445-048C-427B-8A4C-D36044DDA12F}" type="presParOf" srcId="{658312ED-17DF-4877-8AFE-74BD28BD59DE}" destId="{BB795805-BF0B-4ABA-9F16-4A0DF7A2CE02}" srcOrd="0" destOrd="0" presId="urn:microsoft.com/office/officeart/2005/8/layout/orgChart1"/>
    <dgm:cxn modelId="{8A8505C3-5A11-43D4-9D9C-848E55B820D0}" type="presParOf" srcId="{BB795805-BF0B-4ABA-9F16-4A0DF7A2CE02}" destId="{0017EE3F-3534-48AA-A876-1C8DDF9574AB}" srcOrd="0" destOrd="0" presId="urn:microsoft.com/office/officeart/2005/8/layout/orgChart1"/>
    <dgm:cxn modelId="{92CD84AF-78BE-4599-8536-B99EDE004534}" type="presParOf" srcId="{BB795805-BF0B-4ABA-9F16-4A0DF7A2CE02}" destId="{D68E1381-BE23-4120-B738-C596E19B0657}" srcOrd="1" destOrd="0" presId="urn:microsoft.com/office/officeart/2005/8/layout/orgChart1"/>
    <dgm:cxn modelId="{AAD5F5DF-59AE-4A71-8B18-B8B68ABCB5D7}" type="presParOf" srcId="{658312ED-17DF-4877-8AFE-74BD28BD59DE}" destId="{A69B9DB1-4C33-4451-A5BD-AD24EA2FF046}" srcOrd="1" destOrd="0" presId="urn:microsoft.com/office/officeart/2005/8/layout/orgChart1"/>
    <dgm:cxn modelId="{04360749-EB5D-4C6E-A3E9-AB46294FA41F}" type="presParOf" srcId="{658312ED-17DF-4877-8AFE-74BD28BD59DE}" destId="{FBB592F0-015B-4D99-80BC-A6C19E4969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1100" dirty="0" smtClean="0"/>
            <a:t>SERGIO AGUILA LUEVANOS </a:t>
          </a:r>
        </a:p>
        <a:p>
          <a:r>
            <a:rPr lang="es-MX" sz="1100" dirty="0" smtClean="0"/>
            <a:t>DIRECTOR DE SEGURIDAD PUBLICA </a:t>
          </a:r>
          <a:endParaRPr lang="es-MX" sz="11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7E8CFD25-D716-4786-BC6F-C3150D1C115F}" type="asst">
      <dgm:prSet custT="1"/>
      <dgm:spPr/>
      <dgm:t>
        <a:bodyPr/>
        <a:lstStyle/>
        <a:p>
          <a:r>
            <a:rPr lang="es-MX" sz="1200" dirty="0" smtClean="0"/>
            <a:t>LUIS ORTIZ VALDEZ </a:t>
          </a:r>
        </a:p>
        <a:p>
          <a:r>
            <a:rPr lang="es-MX" sz="1200" dirty="0" smtClean="0"/>
            <a:t>AUX ADMON </a:t>
          </a:r>
          <a:endParaRPr lang="es-MX" sz="1200" dirty="0"/>
        </a:p>
      </dgm:t>
    </dgm:pt>
    <dgm:pt modelId="{2604E504-B6DF-4EF1-9B1E-E3A9162B6A02}" type="parTrans" cxnId="{0CC3F703-B9A5-4D55-827A-0221E8B6EFE9}">
      <dgm:prSet/>
      <dgm:spPr/>
      <dgm:t>
        <a:bodyPr/>
        <a:lstStyle/>
        <a:p>
          <a:endParaRPr lang="es-MX"/>
        </a:p>
      </dgm:t>
    </dgm:pt>
    <dgm:pt modelId="{2712D089-3A28-4281-B831-FF08731A3B33}" type="sibTrans" cxnId="{0CC3F703-B9A5-4D55-827A-0221E8B6EFE9}">
      <dgm:prSet/>
      <dgm:spPr/>
      <dgm:t>
        <a:bodyPr/>
        <a:lstStyle/>
        <a:p>
          <a:endParaRPr lang="es-MX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2000000" custScaleY="686046" custLinFactNeighborX="-2229" custLinFactNeighborY="-504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E46D733F-5051-463D-8DD7-C50E364A1836}" type="pres">
      <dgm:prSet presAssocID="{8E03EBF9-2B61-4E7C-859B-1ADDF44E4FD3}" presName="hierChild3" presStyleCnt="0"/>
      <dgm:spPr/>
    </dgm:pt>
    <dgm:pt modelId="{C73C4D81-B80E-473C-8BDC-44A4AE600CB9}" type="pres">
      <dgm:prSet presAssocID="{2604E504-B6DF-4EF1-9B1E-E3A9162B6A02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658312ED-17DF-4877-8AFE-74BD28BD59DE}" type="pres">
      <dgm:prSet presAssocID="{7E8CFD25-D716-4786-BC6F-C3150D1C115F}" presName="hierRoot3" presStyleCnt="0">
        <dgm:presLayoutVars>
          <dgm:hierBranch val="init"/>
        </dgm:presLayoutVars>
      </dgm:prSet>
      <dgm:spPr/>
    </dgm:pt>
    <dgm:pt modelId="{BB795805-BF0B-4ABA-9F16-4A0DF7A2CE02}" type="pres">
      <dgm:prSet presAssocID="{7E8CFD25-D716-4786-BC6F-C3150D1C115F}" presName="rootComposite3" presStyleCnt="0"/>
      <dgm:spPr/>
    </dgm:pt>
    <dgm:pt modelId="{0017EE3F-3534-48AA-A876-1C8DDF9574AB}" type="pres">
      <dgm:prSet presAssocID="{7E8CFD25-D716-4786-BC6F-C3150D1C115F}" presName="rootText3" presStyleLbl="asst1" presStyleIdx="0" presStyleCnt="1" custScaleX="947253" custScaleY="541419" custLinFactX="-220023" custLinFactY="37054" custLinFactNeighborX="-3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8E1381-BE23-4120-B738-C596E19B0657}" type="pres">
      <dgm:prSet presAssocID="{7E8CFD25-D716-4786-BC6F-C3150D1C115F}" presName="rootConnector3" presStyleLbl="asst1" presStyleIdx="0" presStyleCnt="1"/>
      <dgm:spPr/>
      <dgm:t>
        <a:bodyPr/>
        <a:lstStyle/>
        <a:p>
          <a:endParaRPr lang="es-MX"/>
        </a:p>
      </dgm:t>
    </dgm:pt>
    <dgm:pt modelId="{A69B9DB1-4C33-4451-A5BD-AD24EA2FF046}" type="pres">
      <dgm:prSet presAssocID="{7E8CFD25-D716-4786-BC6F-C3150D1C115F}" presName="hierChild6" presStyleCnt="0"/>
      <dgm:spPr/>
    </dgm:pt>
    <dgm:pt modelId="{FBB592F0-015B-4D99-80BC-A6C19E496945}" type="pres">
      <dgm:prSet presAssocID="{7E8CFD25-D716-4786-BC6F-C3150D1C115F}" presName="hierChild7" presStyleCnt="0"/>
      <dgm:spPr/>
    </dgm:pt>
  </dgm:ptLst>
  <dgm:cxnLst>
    <dgm:cxn modelId="{533191F8-4F5A-4868-852E-3FFBBA301C96}" type="presOf" srcId="{7E8CFD25-D716-4786-BC6F-C3150D1C115F}" destId="{D68E1381-BE23-4120-B738-C596E19B0657}" srcOrd="1" destOrd="0" presId="urn:microsoft.com/office/officeart/2005/8/layout/orgChart1"/>
    <dgm:cxn modelId="{63ECE7AF-DB29-4271-B0F7-781C634641CE}" type="presOf" srcId="{8E03EBF9-2B61-4E7C-859B-1ADDF44E4FD3}" destId="{F2D529BF-0AA0-42AC-9B79-A62F5CE91DE6}" srcOrd="1" destOrd="0" presId="urn:microsoft.com/office/officeart/2005/8/layout/orgChart1"/>
    <dgm:cxn modelId="{8D34263A-ABD3-4480-BF74-8E7A154259C8}" type="presOf" srcId="{2604E504-B6DF-4EF1-9B1E-E3A9162B6A02}" destId="{C73C4D81-B80E-473C-8BDC-44A4AE600CB9}" srcOrd="0" destOrd="0" presId="urn:microsoft.com/office/officeart/2005/8/layout/orgChart1"/>
    <dgm:cxn modelId="{D681639D-F877-43FD-B410-A44957723FAA}" type="presOf" srcId="{8E03EBF9-2B61-4E7C-859B-1ADDF44E4FD3}" destId="{B98986EA-64BD-489E-85D9-312C2947C540}" srcOrd="0" destOrd="0" presId="urn:microsoft.com/office/officeart/2005/8/layout/orgChart1"/>
    <dgm:cxn modelId="{0CC3F703-B9A5-4D55-827A-0221E8B6EFE9}" srcId="{8E03EBF9-2B61-4E7C-859B-1ADDF44E4FD3}" destId="{7E8CFD25-D716-4786-BC6F-C3150D1C115F}" srcOrd="0" destOrd="0" parTransId="{2604E504-B6DF-4EF1-9B1E-E3A9162B6A02}" sibTransId="{2712D089-3A28-4281-B831-FF08731A3B33}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92D7C8A8-ABE1-4494-9F0B-E675A492ABB0}" type="presOf" srcId="{7E8CFD25-D716-4786-BC6F-C3150D1C115F}" destId="{0017EE3F-3534-48AA-A876-1C8DDF9574AB}" srcOrd="0" destOrd="0" presId="urn:microsoft.com/office/officeart/2005/8/layout/orgChart1"/>
    <dgm:cxn modelId="{273C2F97-3813-4DEC-BBC7-A220816C509D}" type="presOf" srcId="{AF503940-0CF1-4A73-B4DA-46691A4E8B38}" destId="{E13566F4-00C1-43DB-AFBF-A539136D842B}" srcOrd="0" destOrd="0" presId="urn:microsoft.com/office/officeart/2005/8/layout/orgChart1"/>
    <dgm:cxn modelId="{D56ABFB0-5B1F-4BF4-95E1-A3A5F4CA38A5}" type="presParOf" srcId="{E13566F4-00C1-43DB-AFBF-A539136D842B}" destId="{CC3705B6-7AFF-4600-987D-3175BF2D0706}" srcOrd="0" destOrd="0" presId="urn:microsoft.com/office/officeart/2005/8/layout/orgChart1"/>
    <dgm:cxn modelId="{20A5ECC6-56FD-4E09-8723-553C73050309}" type="presParOf" srcId="{CC3705B6-7AFF-4600-987D-3175BF2D0706}" destId="{D9EB7DBB-55C7-49D9-889C-F149E2E1F036}" srcOrd="0" destOrd="0" presId="urn:microsoft.com/office/officeart/2005/8/layout/orgChart1"/>
    <dgm:cxn modelId="{EDC62568-4992-4BD2-9F61-96D990CA8694}" type="presParOf" srcId="{D9EB7DBB-55C7-49D9-889C-F149E2E1F036}" destId="{B98986EA-64BD-489E-85D9-312C2947C540}" srcOrd="0" destOrd="0" presId="urn:microsoft.com/office/officeart/2005/8/layout/orgChart1"/>
    <dgm:cxn modelId="{B036AC98-517F-4A16-8A9B-E15553D6C636}" type="presParOf" srcId="{D9EB7DBB-55C7-49D9-889C-F149E2E1F036}" destId="{F2D529BF-0AA0-42AC-9B79-A62F5CE91DE6}" srcOrd="1" destOrd="0" presId="urn:microsoft.com/office/officeart/2005/8/layout/orgChart1"/>
    <dgm:cxn modelId="{F0144AFF-E654-4F4D-882A-6C0CA08A8358}" type="presParOf" srcId="{CC3705B6-7AFF-4600-987D-3175BF2D0706}" destId="{C63E6A91-F63F-4EF6-B609-12D8164D2239}" srcOrd="1" destOrd="0" presId="urn:microsoft.com/office/officeart/2005/8/layout/orgChart1"/>
    <dgm:cxn modelId="{9B82BE68-BE0D-4835-9AF2-977DC85CA1B4}" type="presParOf" srcId="{CC3705B6-7AFF-4600-987D-3175BF2D0706}" destId="{E46D733F-5051-463D-8DD7-C50E364A1836}" srcOrd="2" destOrd="0" presId="urn:microsoft.com/office/officeart/2005/8/layout/orgChart1"/>
    <dgm:cxn modelId="{EB43D8A8-75E5-40D0-97C0-C701FE985FC8}" type="presParOf" srcId="{E46D733F-5051-463D-8DD7-C50E364A1836}" destId="{C73C4D81-B80E-473C-8BDC-44A4AE600CB9}" srcOrd="0" destOrd="0" presId="urn:microsoft.com/office/officeart/2005/8/layout/orgChart1"/>
    <dgm:cxn modelId="{C9D1C64A-A498-4DB0-8ABA-0AE78F210FA5}" type="presParOf" srcId="{E46D733F-5051-463D-8DD7-C50E364A1836}" destId="{658312ED-17DF-4877-8AFE-74BD28BD59DE}" srcOrd="1" destOrd="0" presId="urn:microsoft.com/office/officeart/2005/8/layout/orgChart1"/>
    <dgm:cxn modelId="{09570BD2-B12E-4AB7-950B-F25EE88E3480}" type="presParOf" srcId="{658312ED-17DF-4877-8AFE-74BD28BD59DE}" destId="{BB795805-BF0B-4ABA-9F16-4A0DF7A2CE02}" srcOrd="0" destOrd="0" presId="urn:microsoft.com/office/officeart/2005/8/layout/orgChart1"/>
    <dgm:cxn modelId="{025F0B00-1490-4592-A485-59F7919DB51D}" type="presParOf" srcId="{BB795805-BF0B-4ABA-9F16-4A0DF7A2CE02}" destId="{0017EE3F-3534-48AA-A876-1C8DDF9574AB}" srcOrd="0" destOrd="0" presId="urn:microsoft.com/office/officeart/2005/8/layout/orgChart1"/>
    <dgm:cxn modelId="{01569EAD-B6B7-426F-A59D-5C6DF2E224A0}" type="presParOf" srcId="{BB795805-BF0B-4ABA-9F16-4A0DF7A2CE02}" destId="{D68E1381-BE23-4120-B738-C596E19B0657}" srcOrd="1" destOrd="0" presId="urn:microsoft.com/office/officeart/2005/8/layout/orgChart1"/>
    <dgm:cxn modelId="{75E01A85-5646-45FA-8664-31AA5E8B97F2}" type="presParOf" srcId="{658312ED-17DF-4877-8AFE-74BD28BD59DE}" destId="{A69B9DB1-4C33-4451-A5BD-AD24EA2FF046}" srcOrd="1" destOrd="0" presId="urn:microsoft.com/office/officeart/2005/8/layout/orgChart1"/>
    <dgm:cxn modelId="{D422B764-4DD3-4516-BE6B-920D6FDBDAF3}" type="presParOf" srcId="{658312ED-17DF-4877-8AFE-74BD28BD59DE}" destId="{FBB592F0-015B-4D99-80BC-A6C19E4969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F503940-0CF1-4A73-B4DA-46691A4E8B3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E03EBF9-2B61-4E7C-859B-1ADDF44E4FD3}">
      <dgm:prSet phldrT="[Texto]" custT="1"/>
      <dgm:spPr/>
      <dgm:t>
        <a:bodyPr/>
        <a:lstStyle/>
        <a:p>
          <a:r>
            <a:rPr lang="es-MX" sz="3200" b="1" dirty="0" smtClean="0"/>
            <a:t>CARMEN TERESA RODRIGUEZ RODRIGUEZ</a:t>
          </a:r>
        </a:p>
        <a:p>
          <a:r>
            <a:rPr lang="es-MX" sz="3200" b="0" dirty="0" smtClean="0"/>
            <a:t>DIRECTORA</a:t>
          </a:r>
          <a:endParaRPr lang="es-MX" sz="3200" dirty="0"/>
        </a:p>
      </dgm:t>
    </dgm:pt>
    <dgm:pt modelId="{EC54FB6E-3F90-4BC8-8464-2B0D76E7C70E}" type="parTrans" cxnId="{EE2C9AEB-4B97-486E-99FE-74B9DC7CA0FE}">
      <dgm:prSet/>
      <dgm:spPr/>
      <dgm:t>
        <a:bodyPr/>
        <a:lstStyle/>
        <a:p>
          <a:endParaRPr lang="es-MX"/>
        </a:p>
      </dgm:t>
    </dgm:pt>
    <dgm:pt modelId="{C42C6E34-9B3A-47ED-9BEC-B4EEFA61D8BC}" type="sibTrans" cxnId="{EE2C9AEB-4B97-486E-99FE-74B9DC7CA0FE}">
      <dgm:prSet/>
      <dgm:spPr/>
      <dgm:t>
        <a:bodyPr/>
        <a:lstStyle/>
        <a:p>
          <a:endParaRPr lang="es-MX"/>
        </a:p>
      </dgm:t>
    </dgm:pt>
    <dgm:pt modelId="{E13566F4-00C1-43DB-AFBF-A539136D842B}" type="pres">
      <dgm:prSet presAssocID="{AF503940-0CF1-4A73-B4DA-46691A4E8B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3705B6-7AFF-4600-987D-3175BF2D0706}" type="pres">
      <dgm:prSet presAssocID="{8E03EBF9-2B61-4E7C-859B-1ADDF44E4FD3}" presName="hierRoot1" presStyleCnt="0">
        <dgm:presLayoutVars>
          <dgm:hierBranch val="init"/>
        </dgm:presLayoutVars>
      </dgm:prSet>
      <dgm:spPr/>
    </dgm:pt>
    <dgm:pt modelId="{D9EB7DBB-55C7-49D9-889C-F149E2E1F036}" type="pres">
      <dgm:prSet presAssocID="{8E03EBF9-2B61-4E7C-859B-1ADDF44E4FD3}" presName="rootComposite1" presStyleCnt="0"/>
      <dgm:spPr/>
    </dgm:pt>
    <dgm:pt modelId="{B98986EA-64BD-489E-85D9-312C2947C540}" type="pres">
      <dgm:prSet presAssocID="{8E03EBF9-2B61-4E7C-859B-1ADDF44E4FD3}" presName="rootText1" presStyleLbl="node0" presStyleIdx="0" presStyleCnt="1" custScaleX="54037" custScaleY="33044" custLinFactNeighborX="-270" custLinFactNeighborY="7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D529BF-0AA0-42AC-9B79-A62F5CE91DE6}" type="pres">
      <dgm:prSet presAssocID="{8E03EBF9-2B61-4E7C-859B-1ADDF44E4FD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C63E6A91-F63F-4EF6-B609-12D8164D2239}" type="pres">
      <dgm:prSet presAssocID="{8E03EBF9-2B61-4E7C-859B-1ADDF44E4FD3}" presName="hierChild2" presStyleCnt="0"/>
      <dgm:spPr/>
    </dgm:pt>
    <dgm:pt modelId="{E46D733F-5051-463D-8DD7-C50E364A1836}" type="pres">
      <dgm:prSet presAssocID="{8E03EBF9-2B61-4E7C-859B-1ADDF44E4FD3}" presName="hierChild3" presStyleCnt="0"/>
      <dgm:spPr/>
    </dgm:pt>
  </dgm:ptLst>
  <dgm:cxnLst>
    <dgm:cxn modelId="{C2B42A8B-839D-41CE-BDF8-CF7A52CE7455}" type="presOf" srcId="{AF503940-0CF1-4A73-B4DA-46691A4E8B38}" destId="{E13566F4-00C1-43DB-AFBF-A539136D842B}" srcOrd="0" destOrd="0" presId="urn:microsoft.com/office/officeart/2005/8/layout/orgChart1"/>
    <dgm:cxn modelId="{69AD470C-12AE-4031-B4D8-BF2122100EF5}" type="presOf" srcId="{8E03EBF9-2B61-4E7C-859B-1ADDF44E4FD3}" destId="{F2D529BF-0AA0-42AC-9B79-A62F5CE91DE6}" srcOrd="1" destOrd="0" presId="urn:microsoft.com/office/officeart/2005/8/layout/orgChart1"/>
    <dgm:cxn modelId="{EE2C9AEB-4B97-486E-99FE-74B9DC7CA0FE}" srcId="{AF503940-0CF1-4A73-B4DA-46691A4E8B38}" destId="{8E03EBF9-2B61-4E7C-859B-1ADDF44E4FD3}" srcOrd="0" destOrd="0" parTransId="{EC54FB6E-3F90-4BC8-8464-2B0D76E7C70E}" sibTransId="{C42C6E34-9B3A-47ED-9BEC-B4EEFA61D8BC}"/>
    <dgm:cxn modelId="{53B7C504-DD11-490E-B219-76BCF3A26D43}" type="presOf" srcId="{8E03EBF9-2B61-4E7C-859B-1ADDF44E4FD3}" destId="{B98986EA-64BD-489E-85D9-312C2947C540}" srcOrd="0" destOrd="0" presId="urn:microsoft.com/office/officeart/2005/8/layout/orgChart1"/>
    <dgm:cxn modelId="{CE513A03-53DD-4668-9673-C73A95E570AD}" type="presParOf" srcId="{E13566F4-00C1-43DB-AFBF-A539136D842B}" destId="{CC3705B6-7AFF-4600-987D-3175BF2D0706}" srcOrd="0" destOrd="0" presId="urn:microsoft.com/office/officeart/2005/8/layout/orgChart1"/>
    <dgm:cxn modelId="{CF78021C-B772-4635-8876-AA8EAAC5245D}" type="presParOf" srcId="{CC3705B6-7AFF-4600-987D-3175BF2D0706}" destId="{D9EB7DBB-55C7-49D9-889C-F149E2E1F036}" srcOrd="0" destOrd="0" presId="urn:microsoft.com/office/officeart/2005/8/layout/orgChart1"/>
    <dgm:cxn modelId="{2B771377-3AD2-437E-8DC4-E3E1D84210E5}" type="presParOf" srcId="{D9EB7DBB-55C7-49D9-889C-F149E2E1F036}" destId="{B98986EA-64BD-489E-85D9-312C2947C540}" srcOrd="0" destOrd="0" presId="urn:microsoft.com/office/officeart/2005/8/layout/orgChart1"/>
    <dgm:cxn modelId="{1269A142-DBF6-44A1-9662-915AE91134D4}" type="presParOf" srcId="{D9EB7DBB-55C7-49D9-889C-F149E2E1F036}" destId="{F2D529BF-0AA0-42AC-9B79-A62F5CE91DE6}" srcOrd="1" destOrd="0" presId="urn:microsoft.com/office/officeart/2005/8/layout/orgChart1"/>
    <dgm:cxn modelId="{B745D9DE-7B3B-4AB9-9EF4-DF0942596046}" type="presParOf" srcId="{CC3705B6-7AFF-4600-987D-3175BF2D0706}" destId="{C63E6A91-F63F-4EF6-B609-12D8164D2239}" srcOrd="1" destOrd="0" presId="urn:microsoft.com/office/officeart/2005/8/layout/orgChart1"/>
    <dgm:cxn modelId="{E8F0965F-15AF-4265-8A56-2E2ADC190940}" type="presParOf" srcId="{CC3705B6-7AFF-4600-987D-3175BF2D0706}" destId="{E46D733F-5051-463D-8DD7-C50E364A18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F62FE-1C46-4049-A111-9D556A542902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529218E-C5D2-416B-B695-7EE71B2BBD58}">
      <dgm:prSet phldrT="[Texto]" custT="1"/>
      <dgm:spPr/>
      <dgm:t>
        <a:bodyPr/>
        <a:lstStyle/>
        <a:p>
          <a:r>
            <a:rPr lang="es-MX" sz="1400" b="1" dirty="0" smtClean="0"/>
            <a:t>LIC. LUIS RENE RUELAS ORTEGA</a:t>
          </a:r>
        </a:p>
        <a:p>
          <a:r>
            <a:rPr lang="es-MX" sz="1400" dirty="0" smtClean="0"/>
            <a:t>PRESIDENTE  </a:t>
          </a:r>
          <a:endParaRPr lang="es-MX" sz="1400" dirty="0"/>
        </a:p>
      </dgm:t>
    </dgm:pt>
    <dgm:pt modelId="{9852A33F-489A-41B4-8CC9-F04746A55558}" type="parTrans" cxnId="{E13874F4-C44E-43C7-9C06-D00F1B86CD0B}">
      <dgm:prSet/>
      <dgm:spPr/>
      <dgm:t>
        <a:bodyPr/>
        <a:lstStyle/>
        <a:p>
          <a:endParaRPr lang="es-MX" sz="1100"/>
        </a:p>
      </dgm:t>
    </dgm:pt>
    <dgm:pt modelId="{F6300003-C3D4-44A8-AAEC-01649110C5A2}" type="sibTrans" cxnId="{E13874F4-C44E-43C7-9C06-D00F1B86CD0B}">
      <dgm:prSet/>
      <dgm:spPr/>
      <dgm:t>
        <a:bodyPr/>
        <a:lstStyle/>
        <a:p>
          <a:endParaRPr lang="es-MX" sz="1100"/>
        </a:p>
      </dgm:t>
    </dgm:pt>
    <dgm:pt modelId="{3E29828B-B140-4EE9-B99C-C2B5CBBBDD81}">
      <dgm:prSet phldrT="[Texto]" custT="1"/>
      <dgm:spPr/>
      <dgm:t>
        <a:bodyPr/>
        <a:lstStyle/>
        <a:p>
          <a:r>
            <a:rPr lang="es-MX" sz="1100" b="1" dirty="0" smtClean="0"/>
            <a:t> MA. ESTHER IBARRA TORRES</a:t>
          </a:r>
        </a:p>
        <a:p>
          <a:r>
            <a:rPr lang="es-MX" sz="1100" dirty="0" smtClean="0"/>
            <a:t>ENCARGADO DE HACIENDA  </a:t>
          </a:r>
          <a:endParaRPr lang="es-MX" sz="1100" dirty="0"/>
        </a:p>
      </dgm:t>
    </dgm:pt>
    <dgm:pt modelId="{224170C0-9A79-4512-81B6-17C77BBEB623}" type="parTrans" cxnId="{41B6C01C-8680-4FF3-A02E-B4C186A318B8}">
      <dgm:prSet custT="1"/>
      <dgm:spPr/>
      <dgm:t>
        <a:bodyPr/>
        <a:lstStyle/>
        <a:p>
          <a:endParaRPr lang="es-MX" sz="1100"/>
        </a:p>
      </dgm:t>
    </dgm:pt>
    <dgm:pt modelId="{BA54EEA4-3FE3-4B2F-8CD2-CAE3AB55833F}" type="sibTrans" cxnId="{41B6C01C-8680-4FF3-A02E-B4C186A318B8}">
      <dgm:prSet/>
      <dgm:spPr/>
      <dgm:t>
        <a:bodyPr/>
        <a:lstStyle/>
        <a:p>
          <a:endParaRPr lang="es-MX" sz="1100"/>
        </a:p>
      </dgm:t>
    </dgm:pt>
    <dgm:pt modelId="{C2F20624-78CE-4087-B943-133FE0F05A64}">
      <dgm:prSet phldrT="[Texto]" custT="1"/>
      <dgm:spPr/>
      <dgm:t>
        <a:bodyPr/>
        <a:lstStyle/>
        <a:p>
          <a:pPr algn="ctr"/>
          <a:r>
            <a:rPr lang="es-MX" sz="1100" b="1" dirty="0" smtClean="0"/>
            <a:t>JAZMIN PONCE  ESTRADA </a:t>
          </a:r>
        </a:p>
        <a:p>
          <a:pPr algn="ctr"/>
          <a:r>
            <a:rPr lang="es-MX" sz="1100" dirty="0" smtClean="0"/>
            <a:t>DIRECTORA CATASTRO</a:t>
          </a:r>
          <a:endParaRPr lang="es-MX" sz="1100" dirty="0"/>
        </a:p>
      </dgm:t>
    </dgm:pt>
    <dgm:pt modelId="{831623B6-8385-4CBA-A0BC-68807F3AAB2D}" type="parTrans" cxnId="{7B47613A-08D0-4EC0-984B-55C31FDFFE94}">
      <dgm:prSet custT="1"/>
      <dgm:spPr/>
      <dgm:t>
        <a:bodyPr/>
        <a:lstStyle/>
        <a:p>
          <a:endParaRPr lang="es-MX" sz="1100"/>
        </a:p>
      </dgm:t>
    </dgm:pt>
    <dgm:pt modelId="{EE237514-6575-4222-AF32-1E2F9F354DCE}" type="sibTrans" cxnId="{7B47613A-08D0-4EC0-984B-55C31FDFFE94}">
      <dgm:prSet/>
      <dgm:spPr/>
      <dgm:t>
        <a:bodyPr/>
        <a:lstStyle/>
        <a:p>
          <a:endParaRPr lang="es-MX" sz="1100"/>
        </a:p>
      </dgm:t>
    </dgm:pt>
    <dgm:pt modelId="{7DC186F8-DFEB-4A6A-AD69-7090A5A83270}">
      <dgm:prSet phldrT="[Texto]" custT="1"/>
      <dgm:spPr/>
      <dgm:t>
        <a:bodyPr/>
        <a:lstStyle/>
        <a:p>
          <a:r>
            <a:rPr lang="es-MX" sz="1100" b="1" dirty="0" smtClean="0"/>
            <a:t>OSCAR SOLANO ROQUE </a:t>
          </a:r>
        </a:p>
        <a:p>
          <a:r>
            <a:rPr lang="es-MX" sz="1100" dirty="0" smtClean="0"/>
            <a:t>DIRETOR COMUNICACIONES</a:t>
          </a:r>
          <a:endParaRPr lang="es-MX" sz="1100" dirty="0"/>
        </a:p>
      </dgm:t>
    </dgm:pt>
    <dgm:pt modelId="{1A2C630F-F79B-4555-AAFB-84783BFDB81F}" type="parTrans" cxnId="{E8F985A2-8C58-4A3C-83A5-856580B2BA07}">
      <dgm:prSet custT="1"/>
      <dgm:spPr/>
      <dgm:t>
        <a:bodyPr/>
        <a:lstStyle/>
        <a:p>
          <a:endParaRPr lang="es-MX" sz="1100"/>
        </a:p>
      </dgm:t>
    </dgm:pt>
    <dgm:pt modelId="{E0748593-B6FA-405B-8CFB-BADA79B60ECF}" type="sibTrans" cxnId="{E8F985A2-8C58-4A3C-83A5-856580B2BA07}">
      <dgm:prSet/>
      <dgm:spPr/>
      <dgm:t>
        <a:bodyPr/>
        <a:lstStyle/>
        <a:p>
          <a:endParaRPr lang="es-MX" sz="1100"/>
        </a:p>
      </dgm:t>
    </dgm:pt>
    <dgm:pt modelId="{7833CC6C-85DF-4C43-9A9C-C113CD25740D}">
      <dgm:prSet phldrT="[Texto]" custT="1"/>
      <dgm:spPr/>
      <dgm:t>
        <a:bodyPr/>
        <a:lstStyle/>
        <a:p>
          <a:r>
            <a:rPr lang="es-MX" sz="1100" b="1" dirty="0" smtClean="0"/>
            <a:t>HÉCTOR DANIEL RANGEL RÍOS </a:t>
          </a:r>
        </a:p>
        <a:p>
          <a:r>
            <a:rPr lang="es-MX" sz="1100" b="0" dirty="0" smtClean="0"/>
            <a:t>DIRECTOR DEPORTES Y ATENCION A LA JUVENTUD</a:t>
          </a:r>
          <a:endParaRPr lang="es-MX" sz="1100" b="0" dirty="0"/>
        </a:p>
      </dgm:t>
    </dgm:pt>
    <dgm:pt modelId="{E1FE2E02-41BE-460E-B5CA-EAA00C0C3760}" type="parTrans" cxnId="{0948BF8D-CB49-4646-B1F9-E4382C8AD855}">
      <dgm:prSet custT="1"/>
      <dgm:spPr/>
      <dgm:t>
        <a:bodyPr/>
        <a:lstStyle/>
        <a:p>
          <a:endParaRPr lang="es-MX" sz="1100"/>
        </a:p>
      </dgm:t>
    </dgm:pt>
    <dgm:pt modelId="{5E53DE9C-FD82-4DC5-8C86-A0ED2BF0B8ED}" type="sibTrans" cxnId="{0948BF8D-CB49-4646-B1F9-E4382C8AD855}">
      <dgm:prSet/>
      <dgm:spPr/>
      <dgm:t>
        <a:bodyPr/>
        <a:lstStyle/>
        <a:p>
          <a:endParaRPr lang="es-MX" sz="1100"/>
        </a:p>
      </dgm:t>
    </dgm:pt>
    <dgm:pt modelId="{306681C7-1204-4F50-91B2-AD963655EDA1}">
      <dgm:prSet phldrT="[Texto]" custT="1"/>
      <dgm:spPr/>
      <dgm:t>
        <a:bodyPr/>
        <a:lstStyle/>
        <a:p>
          <a:r>
            <a:rPr lang="es-MX" sz="1100" b="1" dirty="0" smtClean="0"/>
            <a:t>JOSE DE JESUS CAMACHO GONZALEZ</a:t>
          </a:r>
          <a:endParaRPr lang="es-MX" sz="1100" b="0" dirty="0" smtClean="0"/>
        </a:p>
        <a:p>
          <a:r>
            <a:rPr lang="es-MX" sz="1100" b="0" dirty="0" smtClean="0"/>
            <a:t>DIRECTOR DESARROLLO SOCIAL</a:t>
          </a:r>
          <a:endParaRPr lang="es-MX" sz="1100" b="0" dirty="0"/>
        </a:p>
      </dgm:t>
    </dgm:pt>
    <dgm:pt modelId="{47BAA18A-84FA-44C4-8AC2-4CC68C52DB88}" type="parTrans" cxnId="{EEDBE376-B0F8-4A62-999B-0F69E5CE3A55}">
      <dgm:prSet custT="1"/>
      <dgm:spPr/>
      <dgm:t>
        <a:bodyPr/>
        <a:lstStyle/>
        <a:p>
          <a:endParaRPr lang="es-MX" sz="1100"/>
        </a:p>
      </dgm:t>
    </dgm:pt>
    <dgm:pt modelId="{56F8B18D-9C64-4116-9406-2C921C8E43C2}" type="sibTrans" cxnId="{EEDBE376-B0F8-4A62-999B-0F69E5CE3A55}">
      <dgm:prSet/>
      <dgm:spPr/>
      <dgm:t>
        <a:bodyPr/>
        <a:lstStyle/>
        <a:p>
          <a:endParaRPr lang="es-MX" sz="1100"/>
        </a:p>
      </dgm:t>
    </dgm:pt>
    <dgm:pt modelId="{504D8EF0-1B7C-4B88-893A-D0AE0450D7E1}">
      <dgm:prSet custT="1"/>
      <dgm:spPr/>
      <dgm:t>
        <a:bodyPr/>
        <a:lstStyle/>
        <a:p>
          <a:r>
            <a:rPr lang="es-MX" sz="1100" b="1" dirty="0" smtClean="0"/>
            <a:t>ALMA ROSA HERNANDEZ ARCINIEGA</a:t>
          </a:r>
        </a:p>
        <a:p>
          <a:r>
            <a:rPr lang="es-MX" sz="1100" dirty="0" smtClean="0"/>
            <a:t>DIRECTORA ECOLOGIA Y DESARROLLO RURAL  </a:t>
          </a:r>
          <a:endParaRPr lang="es-MX" sz="1100" dirty="0"/>
        </a:p>
      </dgm:t>
    </dgm:pt>
    <dgm:pt modelId="{8FA9F38E-7338-4D28-8975-58FBA61EF2A9}" type="parTrans" cxnId="{92F162C4-15B1-4233-B960-90A4A12FCF4E}">
      <dgm:prSet custT="1"/>
      <dgm:spPr/>
      <dgm:t>
        <a:bodyPr/>
        <a:lstStyle/>
        <a:p>
          <a:endParaRPr lang="es-MX" sz="1100"/>
        </a:p>
      </dgm:t>
    </dgm:pt>
    <dgm:pt modelId="{39ECBA83-26BC-4946-AAFC-8D9DB9A5B192}" type="sibTrans" cxnId="{92F162C4-15B1-4233-B960-90A4A12FCF4E}">
      <dgm:prSet/>
      <dgm:spPr/>
      <dgm:t>
        <a:bodyPr/>
        <a:lstStyle/>
        <a:p>
          <a:endParaRPr lang="es-MX" sz="1100"/>
        </a:p>
      </dgm:t>
    </dgm:pt>
    <dgm:pt modelId="{E6BE0467-4FFC-4F7B-90E8-3A2C281ADE36}">
      <dgm:prSet custT="1"/>
      <dgm:spPr/>
      <dgm:t>
        <a:bodyPr/>
        <a:lstStyle/>
        <a:p>
          <a:r>
            <a:rPr lang="es-ES" sz="1100" b="1" dirty="0" smtClean="0"/>
            <a:t>MARTA GALLARDO GODINEZ.</a:t>
          </a:r>
        </a:p>
        <a:p>
          <a:r>
            <a:rPr lang="es-MX" sz="1100" dirty="0" smtClean="0"/>
            <a:t>DIRECTORA EDUCACION</a:t>
          </a:r>
          <a:endParaRPr lang="es-MX" sz="1100" dirty="0"/>
        </a:p>
      </dgm:t>
    </dgm:pt>
    <dgm:pt modelId="{F7E5F58A-EE67-4091-8B9C-7E0D7A20A1C3}" type="parTrans" cxnId="{2BC68B99-9AC1-4247-8828-2F58106C5B0F}">
      <dgm:prSet custT="1"/>
      <dgm:spPr/>
      <dgm:t>
        <a:bodyPr/>
        <a:lstStyle/>
        <a:p>
          <a:endParaRPr lang="es-MX" sz="1100"/>
        </a:p>
      </dgm:t>
    </dgm:pt>
    <dgm:pt modelId="{06C8C461-CCE1-47D0-8FCC-6AD805A2187C}" type="sibTrans" cxnId="{2BC68B99-9AC1-4247-8828-2F58106C5B0F}">
      <dgm:prSet/>
      <dgm:spPr/>
      <dgm:t>
        <a:bodyPr/>
        <a:lstStyle/>
        <a:p>
          <a:endParaRPr lang="es-MX" sz="1100"/>
        </a:p>
      </dgm:t>
    </dgm:pt>
    <dgm:pt modelId="{B8973324-5446-45BE-98F0-ED3D9D0068C0}">
      <dgm:prSet custT="1"/>
      <dgm:spPr/>
      <dgm:t>
        <a:bodyPr/>
        <a:lstStyle/>
        <a:p>
          <a:r>
            <a:rPr lang="es-MX" sz="1100" b="1" dirty="0" smtClean="0"/>
            <a:t>MIGUEL ÁNGEL ORTIZ TORRES</a:t>
          </a:r>
        </a:p>
        <a:p>
          <a:r>
            <a:rPr lang="es-MX" sz="1100" dirty="0" smtClean="0"/>
            <a:t>DIRECTOR OBRAS PUBLICAS</a:t>
          </a:r>
          <a:endParaRPr lang="es-MX" sz="1100" dirty="0"/>
        </a:p>
      </dgm:t>
    </dgm:pt>
    <dgm:pt modelId="{1367C626-1075-485E-B1C7-C66D2FFC1CF5}" type="parTrans" cxnId="{7F5B797B-B468-4229-AD51-0CF8581B384E}">
      <dgm:prSet custT="1"/>
      <dgm:spPr/>
      <dgm:t>
        <a:bodyPr/>
        <a:lstStyle/>
        <a:p>
          <a:endParaRPr lang="es-MX" sz="1100"/>
        </a:p>
      </dgm:t>
    </dgm:pt>
    <dgm:pt modelId="{C99D017E-BF4F-43A1-A6B7-DB6C65547B06}" type="sibTrans" cxnId="{7F5B797B-B468-4229-AD51-0CF8581B384E}">
      <dgm:prSet/>
      <dgm:spPr/>
      <dgm:t>
        <a:bodyPr/>
        <a:lstStyle/>
        <a:p>
          <a:endParaRPr lang="es-MX" sz="1100"/>
        </a:p>
      </dgm:t>
    </dgm:pt>
    <dgm:pt modelId="{69C61D41-C1E3-4F07-A6A2-F608171D511D}">
      <dgm:prSet custT="1"/>
      <dgm:spPr/>
      <dgm:t>
        <a:bodyPr/>
        <a:lstStyle/>
        <a:p>
          <a:r>
            <a:rPr lang="es-MX" sz="1100" b="1" dirty="0" smtClean="0"/>
            <a:t>ARMANDO MORALES CIRO </a:t>
          </a:r>
        </a:p>
        <a:p>
          <a:r>
            <a:rPr lang="es-MX" sz="1100" b="0" dirty="0" smtClean="0"/>
            <a:t>OFICIAL MAYOR </a:t>
          </a:r>
          <a:endParaRPr lang="es-MX" sz="1100" b="0" dirty="0"/>
        </a:p>
      </dgm:t>
    </dgm:pt>
    <dgm:pt modelId="{D3A75A65-FDBA-458B-882A-5296749DA546}" type="parTrans" cxnId="{E4502215-7ECB-4853-A172-CFE8CF71FA41}">
      <dgm:prSet custT="1"/>
      <dgm:spPr/>
      <dgm:t>
        <a:bodyPr/>
        <a:lstStyle/>
        <a:p>
          <a:endParaRPr lang="es-MX" sz="1100"/>
        </a:p>
      </dgm:t>
    </dgm:pt>
    <dgm:pt modelId="{6D74E530-3393-4341-A7BA-C60C89AB5F36}" type="sibTrans" cxnId="{E4502215-7ECB-4853-A172-CFE8CF71FA41}">
      <dgm:prSet/>
      <dgm:spPr/>
      <dgm:t>
        <a:bodyPr/>
        <a:lstStyle/>
        <a:p>
          <a:endParaRPr lang="es-MX" sz="1100"/>
        </a:p>
      </dgm:t>
    </dgm:pt>
    <dgm:pt modelId="{0DFCE2F8-0FE6-4331-A30C-4ADE3D8394F9}">
      <dgm:prSet custT="1"/>
      <dgm:spPr/>
      <dgm:t>
        <a:bodyPr/>
        <a:lstStyle/>
        <a:p>
          <a:r>
            <a:rPr lang="es-MX" sz="1100" b="1" dirty="0" smtClean="0"/>
            <a:t>FRANCISCO CAMACHO </a:t>
          </a:r>
        </a:p>
        <a:p>
          <a:r>
            <a:rPr lang="es-MX" sz="1100" b="0" dirty="0" smtClean="0"/>
            <a:t>DIRECTOR PROTECCION CIVIL</a:t>
          </a:r>
          <a:endParaRPr lang="es-MX" sz="1100" b="0" dirty="0"/>
        </a:p>
      </dgm:t>
    </dgm:pt>
    <dgm:pt modelId="{D6AFB62E-8121-4986-9025-5EA72C363166}" type="parTrans" cxnId="{57ED935B-E541-4EBD-A128-0C0FF864C89F}">
      <dgm:prSet custT="1"/>
      <dgm:spPr/>
      <dgm:t>
        <a:bodyPr/>
        <a:lstStyle/>
        <a:p>
          <a:endParaRPr lang="es-MX" sz="1100"/>
        </a:p>
      </dgm:t>
    </dgm:pt>
    <dgm:pt modelId="{030E829B-9421-458E-A291-33B1338B7028}" type="sibTrans" cxnId="{57ED935B-E541-4EBD-A128-0C0FF864C89F}">
      <dgm:prSet/>
      <dgm:spPr/>
      <dgm:t>
        <a:bodyPr/>
        <a:lstStyle/>
        <a:p>
          <a:endParaRPr lang="es-MX" sz="1100"/>
        </a:p>
      </dgm:t>
    </dgm:pt>
    <dgm:pt modelId="{C4BECB77-BC69-421D-8947-DC50A212CDD2}">
      <dgm:prSet custT="1"/>
      <dgm:spPr/>
      <dgm:t>
        <a:bodyPr/>
        <a:lstStyle/>
        <a:p>
          <a:r>
            <a:rPr lang="es-MX" sz="1100" b="1" dirty="0" smtClean="0"/>
            <a:t>ALEJANDRINA GARCÍA UBALDO </a:t>
          </a:r>
        </a:p>
        <a:p>
          <a:r>
            <a:rPr lang="es-MX" sz="1100" b="0" dirty="0" smtClean="0"/>
            <a:t>DIRECTORA REGISTRO CIVIL</a:t>
          </a:r>
          <a:endParaRPr lang="es-MX" sz="1100" b="0" dirty="0"/>
        </a:p>
      </dgm:t>
    </dgm:pt>
    <dgm:pt modelId="{B8D957D9-055C-4F06-ADD8-BC3A980BEFE7}" type="parTrans" cxnId="{B9B43438-83C5-41FF-87FC-798EDBAE4CA9}">
      <dgm:prSet custT="1"/>
      <dgm:spPr/>
      <dgm:t>
        <a:bodyPr/>
        <a:lstStyle/>
        <a:p>
          <a:endParaRPr lang="es-MX" sz="1100"/>
        </a:p>
      </dgm:t>
    </dgm:pt>
    <dgm:pt modelId="{3E4D2594-6031-4663-9A6F-678C8B8ECD3E}" type="sibTrans" cxnId="{B9B43438-83C5-41FF-87FC-798EDBAE4CA9}">
      <dgm:prSet/>
      <dgm:spPr/>
      <dgm:t>
        <a:bodyPr/>
        <a:lstStyle/>
        <a:p>
          <a:endParaRPr lang="es-MX" sz="1100"/>
        </a:p>
      </dgm:t>
    </dgm:pt>
    <dgm:pt modelId="{98BC79D3-6B78-42A8-BB4F-B8F1B1E2F1B2}">
      <dgm:prSet custT="1"/>
      <dgm:spPr/>
      <dgm:t>
        <a:bodyPr/>
        <a:lstStyle/>
        <a:p>
          <a:r>
            <a:rPr lang="es-ES" sz="1100" b="1" dirty="0" smtClean="0"/>
            <a:t>PAMMELLA VELAZQUEZ GONZALEZ</a:t>
          </a:r>
          <a:r>
            <a:rPr lang="es-ES" sz="1100" dirty="0" smtClean="0"/>
            <a:t>.</a:t>
          </a:r>
          <a:endParaRPr lang="es-MX" sz="1100" b="1" dirty="0" smtClean="0"/>
        </a:p>
        <a:p>
          <a:r>
            <a:rPr lang="es-MX" sz="1100" b="0" dirty="0" smtClean="0"/>
            <a:t>DIRECTORA SALUD Y MUJER </a:t>
          </a:r>
          <a:endParaRPr lang="es-MX" sz="1100" b="0" dirty="0"/>
        </a:p>
      </dgm:t>
    </dgm:pt>
    <dgm:pt modelId="{58C32B8A-BD4D-480F-8E4D-5DB21A907008}" type="parTrans" cxnId="{86C2EF69-64F2-4738-BDDF-8AF988D725F2}">
      <dgm:prSet custT="1"/>
      <dgm:spPr/>
      <dgm:t>
        <a:bodyPr/>
        <a:lstStyle/>
        <a:p>
          <a:endParaRPr lang="es-MX" sz="1100"/>
        </a:p>
      </dgm:t>
    </dgm:pt>
    <dgm:pt modelId="{03A34026-F8C6-4580-A99F-F8DAFBAB0B8B}" type="sibTrans" cxnId="{86C2EF69-64F2-4738-BDDF-8AF988D725F2}">
      <dgm:prSet/>
      <dgm:spPr/>
      <dgm:t>
        <a:bodyPr/>
        <a:lstStyle/>
        <a:p>
          <a:endParaRPr lang="es-MX" sz="1100"/>
        </a:p>
      </dgm:t>
    </dgm:pt>
    <dgm:pt modelId="{B3E40F51-617C-4EB3-AC65-1D1C5856D623}">
      <dgm:prSet custT="1"/>
      <dgm:spPr/>
      <dgm:t>
        <a:bodyPr/>
        <a:lstStyle/>
        <a:p>
          <a:r>
            <a:rPr lang="es-MX" sz="1100" b="1" dirty="0" smtClean="0"/>
            <a:t>FRANCISCO JAVIER DELANDA GONZALEZ</a:t>
          </a:r>
        </a:p>
        <a:p>
          <a:r>
            <a:rPr lang="es-MX" sz="1100" b="0" dirty="0" smtClean="0"/>
            <a:t>DIRECTOR SEGURIDAD PUBLICA</a:t>
          </a:r>
          <a:endParaRPr lang="es-MX" sz="1100" b="0" dirty="0"/>
        </a:p>
      </dgm:t>
    </dgm:pt>
    <dgm:pt modelId="{FE8071AD-A23B-421E-BBB4-307A911CE643}" type="parTrans" cxnId="{9BD9D71E-EB86-4AF4-93D9-47EC8A6518B0}">
      <dgm:prSet custT="1"/>
      <dgm:spPr/>
      <dgm:t>
        <a:bodyPr/>
        <a:lstStyle/>
        <a:p>
          <a:endParaRPr lang="es-MX" sz="1100"/>
        </a:p>
      </dgm:t>
    </dgm:pt>
    <dgm:pt modelId="{8AADC662-92F0-44AE-BCC2-046A2B81043C}" type="sibTrans" cxnId="{9BD9D71E-EB86-4AF4-93D9-47EC8A6518B0}">
      <dgm:prSet/>
      <dgm:spPr/>
      <dgm:t>
        <a:bodyPr/>
        <a:lstStyle/>
        <a:p>
          <a:endParaRPr lang="es-MX" sz="1100"/>
        </a:p>
      </dgm:t>
    </dgm:pt>
    <dgm:pt modelId="{E598412E-9579-4A0D-8CAD-060DF5A585A6}">
      <dgm:prSet custT="1"/>
      <dgm:spPr/>
      <dgm:t>
        <a:bodyPr/>
        <a:lstStyle/>
        <a:p>
          <a:r>
            <a:rPr lang="es-MX" sz="1100" b="1" dirty="0" smtClean="0"/>
            <a:t>LUIS FERNANDO CORTEZ GONZALEZ </a:t>
          </a:r>
        </a:p>
        <a:p>
          <a:r>
            <a:rPr lang="es-MX" sz="1100" b="0" dirty="0" smtClean="0"/>
            <a:t>DIRECTOR SERVICIOS MUNICIPALES</a:t>
          </a:r>
          <a:endParaRPr lang="es-MX" sz="1100" b="0" dirty="0"/>
        </a:p>
      </dgm:t>
    </dgm:pt>
    <dgm:pt modelId="{F49013B4-95C4-4070-8195-EA186A0D51D4}" type="parTrans" cxnId="{86E25062-C28C-411F-9D31-91FCA460FC53}">
      <dgm:prSet custT="1"/>
      <dgm:spPr/>
      <dgm:t>
        <a:bodyPr/>
        <a:lstStyle/>
        <a:p>
          <a:endParaRPr lang="es-MX" sz="1100"/>
        </a:p>
      </dgm:t>
    </dgm:pt>
    <dgm:pt modelId="{1869276C-1233-43E8-9B0D-408E187F42F7}" type="sibTrans" cxnId="{86E25062-C28C-411F-9D31-91FCA460FC53}">
      <dgm:prSet/>
      <dgm:spPr/>
      <dgm:t>
        <a:bodyPr/>
        <a:lstStyle/>
        <a:p>
          <a:endParaRPr lang="es-MX" sz="1100"/>
        </a:p>
      </dgm:t>
    </dgm:pt>
    <dgm:pt modelId="{6BC0606B-B411-41DE-867E-B34FC2899989}">
      <dgm:prSet custT="1"/>
      <dgm:spPr/>
      <dgm:t>
        <a:bodyPr/>
        <a:lstStyle/>
        <a:p>
          <a:r>
            <a:rPr lang="es-ES" sz="1100" b="1" dirty="0" smtClean="0"/>
            <a:t>MARTIN GONZÁLEZ SEPÚLVEDA</a:t>
          </a:r>
          <a:r>
            <a:rPr lang="es-MX" sz="1100" b="1" dirty="0" smtClean="0"/>
            <a:t> </a:t>
          </a:r>
        </a:p>
        <a:p>
          <a:r>
            <a:rPr lang="es-MX" sz="1100" b="0" dirty="0" smtClean="0"/>
            <a:t>DIRECTOR SERVICIOS PUBLICOS Y PATRIMONIO</a:t>
          </a:r>
          <a:endParaRPr lang="es-MX" sz="1100" b="0" dirty="0"/>
        </a:p>
      </dgm:t>
    </dgm:pt>
    <dgm:pt modelId="{05BD1AF0-1FDD-4C63-8C8D-4E93AAC35328}" type="parTrans" cxnId="{B3FD6E6D-F111-4134-B11C-B3C616584C57}">
      <dgm:prSet custT="1"/>
      <dgm:spPr/>
      <dgm:t>
        <a:bodyPr/>
        <a:lstStyle/>
        <a:p>
          <a:endParaRPr lang="es-MX" sz="1100"/>
        </a:p>
      </dgm:t>
    </dgm:pt>
    <dgm:pt modelId="{DAB140ED-C3FC-40C8-8EB7-8D7C9CC42F3F}" type="sibTrans" cxnId="{B3FD6E6D-F111-4134-B11C-B3C616584C57}">
      <dgm:prSet/>
      <dgm:spPr/>
      <dgm:t>
        <a:bodyPr/>
        <a:lstStyle/>
        <a:p>
          <a:endParaRPr lang="es-MX" sz="1100"/>
        </a:p>
      </dgm:t>
    </dgm:pt>
    <dgm:pt modelId="{1C134AEE-FD63-47A1-AFB7-F2823E0AA7FB}">
      <dgm:prSet custT="1"/>
      <dgm:spPr/>
      <dgm:t>
        <a:bodyPr/>
        <a:lstStyle/>
        <a:p>
          <a:r>
            <a:rPr lang="es-MX" sz="1100" b="1" dirty="0" smtClean="0"/>
            <a:t>CARMEN TERESA RODRIGUEZ RODRIGUEZ</a:t>
          </a:r>
        </a:p>
        <a:p>
          <a:r>
            <a:rPr lang="es-MX" sz="1100" b="0" dirty="0" smtClean="0"/>
            <a:t>DIRECTORA TURISMO Y CULTURA</a:t>
          </a:r>
          <a:endParaRPr lang="es-MX" sz="1100" b="0" dirty="0"/>
        </a:p>
      </dgm:t>
    </dgm:pt>
    <dgm:pt modelId="{6F07240B-EEF3-4ED5-BAF3-11FFE974EBE2}" type="parTrans" cxnId="{F1599735-428C-48A5-8461-AABF210BD17E}">
      <dgm:prSet custT="1"/>
      <dgm:spPr/>
      <dgm:t>
        <a:bodyPr/>
        <a:lstStyle/>
        <a:p>
          <a:endParaRPr lang="es-MX" sz="1100"/>
        </a:p>
      </dgm:t>
    </dgm:pt>
    <dgm:pt modelId="{AB95A93A-B9C5-4BA9-8295-30EDCC0E9D22}" type="sibTrans" cxnId="{F1599735-428C-48A5-8461-AABF210BD17E}">
      <dgm:prSet/>
      <dgm:spPr/>
      <dgm:t>
        <a:bodyPr/>
        <a:lstStyle/>
        <a:p>
          <a:endParaRPr lang="es-MX" sz="1100"/>
        </a:p>
      </dgm:t>
    </dgm:pt>
    <dgm:pt modelId="{4CA8C44C-3AB4-4A05-9303-8991F82B5F14}" type="asst">
      <dgm:prSet phldrT="[Texto]"/>
      <dgm:spPr/>
      <dgm:t>
        <a:bodyPr/>
        <a:lstStyle/>
        <a:p>
          <a:r>
            <a:rPr lang="es-MX" b="1" dirty="0" smtClean="0"/>
            <a:t>LIC. LUIS ANTONIO VELÁZQUEZ CARREÑO</a:t>
          </a:r>
        </a:p>
        <a:p>
          <a:r>
            <a:rPr lang="es-MX" dirty="0" smtClean="0"/>
            <a:t>CONTRALOR Y TITULAR DE TRASPARENCIA.  </a:t>
          </a:r>
          <a:endParaRPr lang="es-MX" dirty="0"/>
        </a:p>
      </dgm:t>
    </dgm:pt>
    <dgm:pt modelId="{535C0D53-82E2-4FF5-8A72-14AAD1B96370}" type="parTrans" cxnId="{C4D608C4-5D9F-405E-9C68-56BB09F5975F}">
      <dgm:prSet/>
      <dgm:spPr/>
      <dgm:t>
        <a:bodyPr/>
        <a:lstStyle/>
        <a:p>
          <a:endParaRPr lang="es-MX"/>
        </a:p>
      </dgm:t>
    </dgm:pt>
    <dgm:pt modelId="{958E3CC3-65CE-4869-B088-7EC7B6FD9814}" type="sibTrans" cxnId="{C4D608C4-5D9F-405E-9C68-56BB09F5975F}">
      <dgm:prSet/>
      <dgm:spPr/>
      <dgm:t>
        <a:bodyPr/>
        <a:lstStyle/>
        <a:p>
          <a:endParaRPr lang="es-MX"/>
        </a:p>
      </dgm:t>
    </dgm:pt>
    <dgm:pt modelId="{BB470071-1FA3-402E-87A1-3EBE6521B451}" type="pres">
      <dgm:prSet presAssocID="{E2FF62FE-1C46-4049-A111-9D556A5429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ECDF699-C26F-4800-AD95-39B4D2EFD35E}" type="pres">
      <dgm:prSet presAssocID="{4529218E-C5D2-416B-B695-7EE71B2BBD58}" presName="root1" presStyleCnt="0"/>
      <dgm:spPr/>
    </dgm:pt>
    <dgm:pt modelId="{40E83DF0-F786-4951-8043-488C11E046EC}" type="pres">
      <dgm:prSet presAssocID="{4529218E-C5D2-416B-B695-7EE71B2BBD58}" presName="LevelOneTextNode" presStyleLbl="node0" presStyleIdx="0" presStyleCnt="2" custScaleX="251398" custLinFactX="-184580" custLinFactNeighborX="-200000" custLinFactNeighborY="951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DD41B6-61F9-4000-B864-7AC6B304DC22}" type="pres">
      <dgm:prSet presAssocID="{4529218E-C5D2-416B-B695-7EE71B2BBD58}" presName="level2hierChild" presStyleCnt="0"/>
      <dgm:spPr/>
    </dgm:pt>
    <dgm:pt modelId="{FD49E5F6-E49D-442A-A829-EFF67B5F2BCA}" type="pres">
      <dgm:prSet presAssocID="{224170C0-9A79-4512-81B6-17C77BBEB623}" presName="conn2-1" presStyleLbl="parChTrans1D2" presStyleIdx="0" presStyleCnt="16"/>
      <dgm:spPr/>
      <dgm:t>
        <a:bodyPr/>
        <a:lstStyle/>
        <a:p>
          <a:endParaRPr lang="es-MX"/>
        </a:p>
      </dgm:t>
    </dgm:pt>
    <dgm:pt modelId="{E3B20E0C-D777-4295-9223-D031B925CF76}" type="pres">
      <dgm:prSet presAssocID="{224170C0-9A79-4512-81B6-17C77BBEB623}" presName="connTx" presStyleLbl="parChTrans1D2" presStyleIdx="0" presStyleCnt="16"/>
      <dgm:spPr/>
      <dgm:t>
        <a:bodyPr/>
        <a:lstStyle/>
        <a:p>
          <a:endParaRPr lang="es-MX"/>
        </a:p>
      </dgm:t>
    </dgm:pt>
    <dgm:pt modelId="{EE745BA3-88BA-4411-8103-1AB31E765B1B}" type="pres">
      <dgm:prSet presAssocID="{3E29828B-B140-4EE9-B99C-C2B5CBBBDD81}" presName="root2" presStyleCnt="0"/>
      <dgm:spPr/>
    </dgm:pt>
    <dgm:pt modelId="{D2670FC7-89F5-4AC7-B759-6BE168388355}" type="pres">
      <dgm:prSet presAssocID="{3E29828B-B140-4EE9-B99C-C2B5CBBBDD81}" presName="LevelTwoTextNode" presStyleLbl="node2" presStyleIdx="0" presStyleCnt="16" custScaleX="484142" custScaleY="69465" custLinFactX="30557" custLinFactNeighborX="100000" custLinFactNeighborY="13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C9BAF6B-DBEB-49DB-891D-E7D29CCFA137}" type="pres">
      <dgm:prSet presAssocID="{3E29828B-B140-4EE9-B99C-C2B5CBBBDD81}" presName="level3hierChild" presStyleCnt="0"/>
      <dgm:spPr/>
    </dgm:pt>
    <dgm:pt modelId="{6E6DEEED-418B-4ADB-8FCF-E9DAAE66D7C4}" type="pres">
      <dgm:prSet presAssocID="{831623B6-8385-4CBA-A0BC-68807F3AAB2D}" presName="conn2-1" presStyleLbl="parChTrans1D2" presStyleIdx="1" presStyleCnt="16"/>
      <dgm:spPr/>
      <dgm:t>
        <a:bodyPr/>
        <a:lstStyle/>
        <a:p>
          <a:endParaRPr lang="es-MX"/>
        </a:p>
      </dgm:t>
    </dgm:pt>
    <dgm:pt modelId="{771372FC-A85E-4DA6-AB91-F0710C47C4B6}" type="pres">
      <dgm:prSet presAssocID="{831623B6-8385-4CBA-A0BC-68807F3AAB2D}" presName="connTx" presStyleLbl="parChTrans1D2" presStyleIdx="1" presStyleCnt="16"/>
      <dgm:spPr/>
      <dgm:t>
        <a:bodyPr/>
        <a:lstStyle/>
        <a:p>
          <a:endParaRPr lang="es-MX"/>
        </a:p>
      </dgm:t>
    </dgm:pt>
    <dgm:pt modelId="{A0A9F700-2854-4D94-BA36-B58C6AFE6644}" type="pres">
      <dgm:prSet presAssocID="{C2F20624-78CE-4087-B943-133FE0F05A64}" presName="root2" presStyleCnt="0"/>
      <dgm:spPr/>
    </dgm:pt>
    <dgm:pt modelId="{A013669F-A5BA-4E94-BC3C-9388224D029C}" type="pres">
      <dgm:prSet presAssocID="{C2F20624-78CE-4087-B943-133FE0F05A64}" presName="LevelTwoTextNode" presStyleLbl="node2" presStyleIdx="1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9259C34-39E0-497D-906C-A82AC274E9AB}" type="pres">
      <dgm:prSet presAssocID="{C2F20624-78CE-4087-B943-133FE0F05A64}" presName="level3hierChild" presStyleCnt="0"/>
      <dgm:spPr/>
    </dgm:pt>
    <dgm:pt modelId="{948534E6-AC61-430D-8B82-09D035A0B354}" type="pres">
      <dgm:prSet presAssocID="{1A2C630F-F79B-4555-AAFB-84783BFDB81F}" presName="conn2-1" presStyleLbl="parChTrans1D2" presStyleIdx="2" presStyleCnt="16"/>
      <dgm:spPr/>
      <dgm:t>
        <a:bodyPr/>
        <a:lstStyle/>
        <a:p>
          <a:endParaRPr lang="es-MX"/>
        </a:p>
      </dgm:t>
    </dgm:pt>
    <dgm:pt modelId="{3FAD7BD9-E9F4-4B8D-B8E6-7AC7D22A0098}" type="pres">
      <dgm:prSet presAssocID="{1A2C630F-F79B-4555-AAFB-84783BFDB81F}" presName="connTx" presStyleLbl="parChTrans1D2" presStyleIdx="2" presStyleCnt="16"/>
      <dgm:spPr/>
      <dgm:t>
        <a:bodyPr/>
        <a:lstStyle/>
        <a:p>
          <a:endParaRPr lang="es-MX"/>
        </a:p>
      </dgm:t>
    </dgm:pt>
    <dgm:pt modelId="{B2A1E120-BC6F-46B8-BA7A-5D046FE63571}" type="pres">
      <dgm:prSet presAssocID="{7DC186F8-DFEB-4A6A-AD69-7090A5A83270}" presName="root2" presStyleCnt="0"/>
      <dgm:spPr/>
    </dgm:pt>
    <dgm:pt modelId="{8B372C5B-EB8F-4D66-9FE0-E17679BF475D}" type="pres">
      <dgm:prSet presAssocID="{7DC186F8-DFEB-4A6A-AD69-7090A5A83270}" presName="LevelTwoTextNode" presStyleLbl="node2" presStyleIdx="2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67175BD-DC48-40DB-BF7E-C2E9E137F297}" type="pres">
      <dgm:prSet presAssocID="{7DC186F8-DFEB-4A6A-AD69-7090A5A83270}" presName="level3hierChild" presStyleCnt="0"/>
      <dgm:spPr/>
    </dgm:pt>
    <dgm:pt modelId="{8C5DD093-6AAD-44FE-88B5-E1ED942F1D14}" type="pres">
      <dgm:prSet presAssocID="{E1FE2E02-41BE-460E-B5CA-EAA00C0C3760}" presName="conn2-1" presStyleLbl="parChTrans1D2" presStyleIdx="3" presStyleCnt="16"/>
      <dgm:spPr/>
      <dgm:t>
        <a:bodyPr/>
        <a:lstStyle/>
        <a:p>
          <a:endParaRPr lang="es-MX"/>
        </a:p>
      </dgm:t>
    </dgm:pt>
    <dgm:pt modelId="{77F26510-DB4F-438D-8D60-34DC71019652}" type="pres">
      <dgm:prSet presAssocID="{E1FE2E02-41BE-460E-B5CA-EAA00C0C3760}" presName="connTx" presStyleLbl="parChTrans1D2" presStyleIdx="3" presStyleCnt="16"/>
      <dgm:spPr/>
      <dgm:t>
        <a:bodyPr/>
        <a:lstStyle/>
        <a:p>
          <a:endParaRPr lang="es-MX"/>
        </a:p>
      </dgm:t>
    </dgm:pt>
    <dgm:pt modelId="{8C53AE9E-C87C-434E-9304-55A9005AAC3D}" type="pres">
      <dgm:prSet presAssocID="{7833CC6C-85DF-4C43-9A9C-C113CD25740D}" presName="root2" presStyleCnt="0"/>
      <dgm:spPr/>
    </dgm:pt>
    <dgm:pt modelId="{EE24D8B9-B4E9-4A9B-93D9-6DBAF0680867}" type="pres">
      <dgm:prSet presAssocID="{7833CC6C-85DF-4C43-9A9C-C113CD25740D}" presName="LevelTwoTextNode" presStyleLbl="node2" presStyleIdx="3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79B109-D31B-46B9-BA6F-D7D46A8F9586}" type="pres">
      <dgm:prSet presAssocID="{7833CC6C-85DF-4C43-9A9C-C113CD25740D}" presName="level3hierChild" presStyleCnt="0"/>
      <dgm:spPr/>
    </dgm:pt>
    <dgm:pt modelId="{6AD8D2BC-2B1C-4705-91D4-6CE0C25D9276}" type="pres">
      <dgm:prSet presAssocID="{47BAA18A-84FA-44C4-8AC2-4CC68C52DB88}" presName="conn2-1" presStyleLbl="parChTrans1D2" presStyleIdx="4" presStyleCnt="16"/>
      <dgm:spPr/>
      <dgm:t>
        <a:bodyPr/>
        <a:lstStyle/>
        <a:p>
          <a:endParaRPr lang="es-MX"/>
        </a:p>
      </dgm:t>
    </dgm:pt>
    <dgm:pt modelId="{25A9F0B6-FA14-4F2D-AFA5-4A3D00ED0FD3}" type="pres">
      <dgm:prSet presAssocID="{47BAA18A-84FA-44C4-8AC2-4CC68C52DB88}" presName="connTx" presStyleLbl="parChTrans1D2" presStyleIdx="4" presStyleCnt="16"/>
      <dgm:spPr/>
      <dgm:t>
        <a:bodyPr/>
        <a:lstStyle/>
        <a:p>
          <a:endParaRPr lang="es-MX"/>
        </a:p>
      </dgm:t>
    </dgm:pt>
    <dgm:pt modelId="{DB60FB0C-052A-4061-9167-35384DB9DF74}" type="pres">
      <dgm:prSet presAssocID="{306681C7-1204-4F50-91B2-AD963655EDA1}" presName="root2" presStyleCnt="0"/>
      <dgm:spPr/>
    </dgm:pt>
    <dgm:pt modelId="{C2F426C9-7B03-48E3-8A70-FC3D9F7FFA35}" type="pres">
      <dgm:prSet presAssocID="{306681C7-1204-4F50-91B2-AD963655EDA1}" presName="LevelTwoTextNode" presStyleLbl="node2" presStyleIdx="4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8105F69-BB02-4EF8-996D-5E28DCD497AF}" type="pres">
      <dgm:prSet presAssocID="{306681C7-1204-4F50-91B2-AD963655EDA1}" presName="level3hierChild" presStyleCnt="0"/>
      <dgm:spPr/>
    </dgm:pt>
    <dgm:pt modelId="{65EE9BD7-7B73-41A7-9691-5BB2870B5452}" type="pres">
      <dgm:prSet presAssocID="{8FA9F38E-7338-4D28-8975-58FBA61EF2A9}" presName="conn2-1" presStyleLbl="parChTrans1D2" presStyleIdx="5" presStyleCnt="16"/>
      <dgm:spPr/>
      <dgm:t>
        <a:bodyPr/>
        <a:lstStyle/>
        <a:p>
          <a:endParaRPr lang="es-MX"/>
        </a:p>
      </dgm:t>
    </dgm:pt>
    <dgm:pt modelId="{702A83A7-52A7-44CA-AC7B-CDCD65ECB616}" type="pres">
      <dgm:prSet presAssocID="{8FA9F38E-7338-4D28-8975-58FBA61EF2A9}" presName="connTx" presStyleLbl="parChTrans1D2" presStyleIdx="5" presStyleCnt="16"/>
      <dgm:spPr/>
      <dgm:t>
        <a:bodyPr/>
        <a:lstStyle/>
        <a:p>
          <a:endParaRPr lang="es-MX"/>
        </a:p>
      </dgm:t>
    </dgm:pt>
    <dgm:pt modelId="{D4CB582B-9BB8-4855-B429-FE98ECB3C6FD}" type="pres">
      <dgm:prSet presAssocID="{504D8EF0-1B7C-4B88-893A-D0AE0450D7E1}" presName="root2" presStyleCnt="0"/>
      <dgm:spPr/>
    </dgm:pt>
    <dgm:pt modelId="{0D99BF9D-E2DA-41D9-9774-9FD38E0C3377}" type="pres">
      <dgm:prSet presAssocID="{504D8EF0-1B7C-4B88-893A-D0AE0450D7E1}" presName="LevelTwoTextNode" presStyleLbl="node2" presStyleIdx="5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76244D-41C3-4374-8C41-60F9D78EF16A}" type="pres">
      <dgm:prSet presAssocID="{504D8EF0-1B7C-4B88-893A-D0AE0450D7E1}" presName="level3hierChild" presStyleCnt="0"/>
      <dgm:spPr/>
    </dgm:pt>
    <dgm:pt modelId="{6F49A496-00E4-42BA-9D6A-04E7C6C9ABC9}" type="pres">
      <dgm:prSet presAssocID="{F7E5F58A-EE67-4091-8B9C-7E0D7A20A1C3}" presName="conn2-1" presStyleLbl="parChTrans1D2" presStyleIdx="6" presStyleCnt="16"/>
      <dgm:spPr/>
      <dgm:t>
        <a:bodyPr/>
        <a:lstStyle/>
        <a:p>
          <a:endParaRPr lang="es-MX"/>
        </a:p>
      </dgm:t>
    </dgm:pt>
    <dgm:pt modelId="{0D6CAA42-BAB2-4FD3-BCCB-6C03B816D8C3}" type="pres">
      <dgm:prSet presAssocID="{F7E5F58A-EE67-4091-8B9C-7E0D7A20A1C3}" presName="connTx" presStyleLbl="parChTrans1D2" presStyleIdx="6" presStyleCnt="16"/>
      <dgm:spPr/>
      <dgm:t>
        <a:bodyPr/>
        <a:lstStyle/>
        <a:p>
          <a:endParaRPr lang="es-MX"/>
        </a:p>
      </dgm:t>
    </dgm:pt>
    <dgm:pt modelId="{B77BD5C2-D6DD-4679-A329-85FEBD46929B}" type="pres">
      <dgm:prSet presAssocID="{E6BE0467-4FFC-4F7B-90E8-3A2C281ADE36}" presName="root2" presStyleCnt="0"/>
      <dgm:spPr/>
    </dgm:pt>
    <dgm:pt modelId="{C2855587-5B35-4F54-A848-BE7205EC6047}" type="pres">
      <dgm:prSet presAssocID="{E6BE0467-4FFC-4F7B-90E8-3A2C281ADE36}" presName="LevelTwoTextNode" presStyleLbl="node2" presStyleIdx="6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D7C4EBE-6B28-42F5-914E-0C72B153F8B7}" type="pres">
      <dgm:prSet presAssocID="{E6BE0467-4FFC-4F7B-90E8-3A2C281ADE36}" presName="level3hierChild" presStyleCnt="0"/>
      <dgm:spPr/>
    </dgm:pt>
    <dgm:pt modelId="{1AB72EF0-1B07-4767-B522-3088805BFB95}" type="pres">
      <dgm:prSet presAssocID="{1367C626-1075-485E-B1C7-C66D2FFC1CF5}" presName="conn2-1" presStyleLbl="parChTrans1D2" presStyleIdx="7" presStyleCnt="16"/>
      <dgm:spPr/>
      <dgm:t>
        <a:bodyPr/>
        <a:lstStyle/>
        <a:p>
          <a:endParaRPr lang="es-MX"/>
        </a:p>
      </dgm:t>
    </dgm:pt>
    <dgm:pt modelId="{DEC794EC-1F9D-46D7-BABD-E68D363E6D8B}" type="pres">
      <dgm:prSet presAssocID="{1367C626-1075-485E-B1C7-C66D2FFC1CF5}" presName="connTx" presStyleLbl="parChTrans1D2" presStyleIdx="7" presStyleCnt="16"/>
      <dgm:spPr/>
      <dgm:t>
        <a:bodyPr/>
        <a:lstStyle/>
        <a:p>
          <a:endParaRPr lang="es-MX"/>
        </a:p>
      </dgm:t>
    </dgm:pt>
    <dgm:pt modelId="{0C3624DE-10A0-4BDD-B201-58C0B08ED515}" type="pres">
      <dgm:prSet presAssocID="{B8973324-5446-45BE-98F0-ED3D9D0068C0}" presName="root2" presStyleCnt="0"/>
      <dgm:spPr/>
    </dgm:pt>
    <dgm:pt modelId="{576059E5-CD99-4721-AADB-C9317F216AF0}" type="pres">
      <dgm:prSet presAssocID="{B8973324-5446-45BE-98F0-ED3D9D0068C0}" presName="LevelTwoTextNode" presStyleLbl="node2" presStyleIdx="7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135E3EC-FDD1-412E-8ED9-D488BD19BDEA}" type="pres">
      <dgm:prSet presAssocID="{B8973324-5446-45BE-98F0-ED3D9D0068C0}" presName="level3hierChild" presStyleCnt="0"/>
      <dgm:spPr/>
    </dgm:pt>
    <dgm:pt modelId="{91ED61A2-1401-4723-A986-282952694DCD}" type="pres">
      <dgm:prSet presAssocID="{D3A75A65-FDBA-458B-882A-5296749DA546}" presName="conn2-1" presStyleLbl="parChTrans1D2" presStyleIdx="8" presStyleCnt="16"/>
      <dgm:spPr/>
      <dgm:t>
        <a:bodyPr/>
        <a:lstStyle/>
        <a:p>
          <a:endParaRPr lang="es-MX"/>
        </a:p>
      </dgm:t>
    </dgm:pt>
    <dgm:pt modelId="{4D44F7B8-68EB-45A4-9C35-BC1C9C521F13}" type="pres">
      <dgm:prSet presAssocID="{D3A75A65-FDBA-458B-882A-5296749DA546}" presName="connTx" presStyleLbl="parChTrans1D2" presStyleIdx="8" presStyleCnt="16"/>
      <dgm:spPr/>
      <dgm:t>
        <a:bodyPr/>
        <a:lstStyle/>
        <a:p>
          <a:endParaRPr lang="es-MX"/>
        </a:p>
      </dgm:t>
    </dgm:pt>
    <dgm:pt modelId="{81BEFDD1-3CF9-45D9-B9F5-63472720702A}" type="pres">
      <dgm:prSet presAssocID="{69C61D41-C1E3-4F07-A6A2-F608171D511D}" presName="root2" presStyleCnt="0"/>
      <dgm:spPr/>
    </dgm:pt>
    <dgm:pt modelId="{2A41A937-B725-4438-98CB-04E8625C1936}" type="pres">
      <dgm:prSet presAssocID="{69C61D41-C1E3-4F07-A6A2-F608171D511D}" presName="LevelTwoTextNode" presStyleLbl="node2" presStyleIdx="8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E9FB46-393A-4490-9A95-CF84EDB3CB88}" type="pres">
      <dgm:prSet presAssocID="{69C61D41-C1E3-4F07-A6A2-F608171D511D}" presName="level3hierChild" presStyleCnt="0"/>
      <dgm:spPr/>
    </dgm:pt>
    <dgm:pt modelId="{5B0B2560-7CC0-418D-BF9C-01CCE35DF454}" type="pres">
      <dgm:prSet presAssocID="{D6AFB62E-8121-4986-9025-5EA72C363166}" presName="conn2-1" presStyleLbl="parChTrans1D2" presStyleIdx="9" presStyleCnt="16"/>
      <dgm:spPr/>
      <dgm:t>
        <a:bodyPr/>
        <a:lstStyle/>
        <a:p>
          <a:endParaRPr lang="es-MX"/>
        </a:p>
      </dgm:t>
    </dgm:pt>
    <dgm:pt modelId="{C710C38F-AB7B-497A-93ED-27541D62CAB2}" type="pres">
      <dgm:prSet presAssocID="{D6AFB62E-8121-4986-9025-5EA72C363166}" presName="connTx" presStyleLbl="parChTrans1D2" presStyleIdx="9" presStyleCnt="16"/>
      <dgm:spPr/>
      <dgm:t>
        <a:bodyPr/>
        <a:lstStyle/>
        <a:p>
          <a:endParaRPr lang="es-MX"/>
        </a:p>
      </dgm:t>
    </dgm:pt>
    <dgm:pt modelId="{98B37517-5AFF-4DAC-9DE6-E96CD35D8945}" type="pres">
      <dgm:prSet presAssocID="{0DFCE2F8-0FE6-4331-A30C-4ADE3D8394F9}" presName="root2" presStyleCnt="0"/>
      <dgm:spPr/>
    </dgm:pt>
    <dgm:pt modelId="{08C6782A-6F1F-4870-AB8B-2522BB5ABEB1}" type="pres">
      <dgm:prSet presAssocID="{0DFCE2F8-0FE6-4331-A30C-4ADE3D8394F9}" presName="LevelTwoTextNode" presStyleLbl="node2" presStyleIdx="9" presStyleCnt="16" custScaleX="484142" custScaleY="69465" custLinFactNeighborX="58854" custLinFactNeighborY="65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F254E91-EC19-441D-8B77-30D65F35294A}" type="pres">
      <dgm:prSet presAssocID="{0DFCE2F8-0FE6-4331-A30C-4ADE3D8394F9}" presName="level3hierChild" presStyleCnt="0"/>
      <dgm:spPr/>
    </dgm:pt>
    <dgm:pt modelId="{B4475BFA-AB36-4429-9A7E-79278652EEC3}" type="pres">
      <dgm:prSet presAssocID="{B8D957D9-055C-4F06-ADD8-BC3A980BEFE7}" presName="conn2-1" presStyleLbl="parChTrans1D2" presStyleIdx="10" presStyleCnt="16"/>
      <dgm:spPr/>
      <dgm:t>
        <a:bodyPr/>
        <a:lstStyle/>
        <a:p>
          <a:endParaRPr lang="es-MX"/>
        </a:p>
      </dgm:t>
    </dgm:pt>
    <dgm:pt modelId="{14C2974F-EFDB-4C1F-AC06-B6813FF1ED4F}" type="pres">
      <dgm:prSet presAssocID="{B8D957D9-055C-4F06-ADD8-BC3A980BEFE7}" presName="connTx" presStyleLbl="parChTrans1D2" presStyleIdx="10" presStyleCnt="16"/>
      <dgm:spPr/>
      <dgm:t>
        <a:bodyPr/>
        <a:lstStyle/>
        <a:p>
          <a:endParaRPr lang="es-MX"/>
        </a:p>
      </dgm:t>
    </dgm:pt>
    <dgm:pt modelId="{B6D14A76-4042-48CA-88B7-EEBD3114922D}" type="pres">
      <dgm:prSet presAssocID="{C4BECB77-BC69-421D-8947-DC50A212CDD2}" presName="root2" presStyleCnt="0"/>
      <dgm:spPr/>
    </dgm:pt>
    <dgm:pt modelId="{59E28091-079E-4B9D-A571-A518F15DD88E}" type="pres">
      <dgm:prSet presAssocID="{C4BECB77-BC69-421D-8947-DC50A212CDD2}" presName="LevelTwoTextNode" presStyleLbl="node2" presStyleIdx="10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0646A0-F81F-4966-9CB1-0366BF96FDE9}" type="pres">
      <dgm:prSet presAssocID="{C4BECB77-BC69-421D-8947-DC50A212CDD2}" presName="level3hierChild" presStyleCnt="0"/>
      <dgm:spPr/>
    </dgm:pt>
    <dgm:pt modelId="{0E432F20-CA52-4B70-8802-93B24FE3D862}" type="pres">
      <dgm:prSet presAssocID="{58C32B8A-BD4D-480F-8E4D-5DB21A907008}" presName="conn2-1" presStyleLbl="parChTrans1D2" presStyleIdx="11" presStyleCnt="16"/>
      <dgm:spPr/>
      <dgm:t>
        <a:bodyPr/>
        <a:lstStyle/>
        <a:p>
          <a:endParaRPr lang="es-MX"/>
        </a:p>
      </dgm:t>
    </dgm:pt>
    <dgm:pt modelId="{1D3FDD39-18F1-4CE6-A817-A4600F911710}" type="pres">
      <dgm:prSet presAssocID="{58C32B8A-BD4D-480F-8E4D-5DB21A907008}" presName="connTx" presStyleLbl="parChTrans1D2" presStyleIdx="11" presStyleCnt="16"/>
      <dgm:spPr/>
      <dgm:t>
        <a:bodyPr/>
        <a:lstStyle/>
        <a:p>
          <a:endParaRPr lang="es-MX"/>
        </a:p>
      </dgm:t>
    </dgm:pt>
    <dgm:pt modelId="{72AA68B5-2F33-4E5A-9613-C86EDB64A185}" type="pres">
      <dgm:prSet presAssocID="{98BC79D3-6B78-42A8-BB4F-B8F1B1E2F1B2}" presName="root2" presStyleCnt="0"/>
      <dgm:spPr/>
    </dgm:pt>
    <dgm:pt modelId="{71DE3B7C-206F-4690-803B-3DB0792F6FB2}" type="pres">
      <dgm:prSet presAssocID="{98BC79D3-6B78-42A8-BB4F-B8F1B1E2F1B2}" presName="LevelTwoTextNode" presStyleLbl="node2" presStyleIdx="11" presStyleCnt="16" custScaleX="484142" custScaleY="69465" custLinFactNeighborX="87757" custLinFactNeighborY="257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8E11613-134C-4BD3-BAEF-3A80056EE442}" type="pres">
      <dgm:prSet presAssocID="{98BC79D3-6B78-42A8-BB4F-B8F1B1E2F1B2}" presName="level3hierChild" presStyleCnt="0"/>
      <dgm:spPr/>
    </dgm:pt>
    <dgm:pt modelId="{218D49D3-BDE5-4B6D-8E9C-0B317C9D70C0}" type="pres">
      <dgm:prSet presAssocID="{FE8071AD-A23B-421E-BBB4-307A911CE643}" presName="conn2-1" presStyleLbl="parChTrans1D2" presStyleIdx="12" presStyleCnt="16"/>
      <dgm:spPr/>
      <dgm:t>
        <a:bodyPr/>
        <a:lstStyle/>
        <a:p>
          <a:endParaRPr lang="es-MX"/>
        </a:p>
      </dgm:t>
    </dgm:pt>
    <dgm:pt modelId="{41E8866B-7471-46C3-BA98-1DED44FF7553}" type="pres">
      <dgm:prSet presAssocID="{FE8071AD-A23B-421E-BBB4-307A911CE643}" presName="connTx" presStyleLbl="parChTrans1D2" presStyleIdx="12" presStyleCnt="16"/>
      <dgm:spPr/>
      <dgm:t>
        <a:bodyPr/>
        <a:lstStyle/>
        <a:p>
          <a:endParaRPr lang="es-MX"/>
        </a:p>
      </dgm:t>
    </dgm:pt>
    <dgm:pt modelId="{2ABC1421-3D38-4448-BAEB-D78E1FFF4F2C}" type="pres">
      <dgm:prSet presAssocID="{B3E40F51-617C-4EB3-AC65-1D1C5856D623}" presName="root2" presStyleCnt="0"/>
      <dgm:spPr/>
    </dgm:pt>
    <dgm:pt modelId="{EA824C8A-AB06-4BB8-945A-F8C0F1007770}" type="pres">
      <dgm:prSet presAssocID="{B3E40F51-617C-4EB3-AC65-1D1C5856D623}" presName="LevelTwoTextNode" presStyleLbl="node2" presStyleIdx="12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80B6E3A-F0CA-4145-A03D-FD8CCD1FD4B4}" type="pres">
      <dgm:prSet presAssocID="{B3E40F51-617C-4EB3-AC65-1D1C5856D623}" presName="level3hierChild" presStyleCnt="0"/>
      <dgm:spPr/>
    </dgm:pt>
    <dgm:pt modelId="{2E780F60-C9F2-4973-AE09-041A5CC03F87}" type="pres">
      <dgm:prSet presAssocID="{F49013B4-95C4-4070-8195-EA186A0D51D4}" presName="conn2-1" presStyleLbl="parChTrans1D2" presStyleIdx="13" presStyleCnt="16"/>
      <dgm:spPr/>
      <dgm:t>
        <a:bodyPr/>
        <a:lstStyle/>
        <a:p>
          <a:endParaRPr lang="es-MX"/>
        </a:p>
      </dgm:t>
    </dgm:pt>
    <dgm:pt modelId="{A56FF3BF-1861-4800-871F-53511D7BBEDA}" type="pres">
      <dgm:prSet presAssocID="{F49013B4-95C4-4070-8195-EA186A0D51D4}" presName="connTx" presStyleLbl="parChTrans1D2" presStyleIdx="13" presStyleCnt="16"/>
      <dgm:spPr/>
      <dgm:t>
        <a:bodyPr/>
        <a:lstStyle/>
        <a:p>
          <a:endParaRPr lang="es-MX"/>
        </a:p>
      </dgm:t>
    </dgm:pt>
    <dgm:pt modelId="{C456341A-1C8C-4D0E-AB03-315587C7446F}" type="pres">
      <dgm:prSet presAssocID="{E598412E-9579-4A0D-8CAD-060DF5A585A6}" presName="root2" presStyleCnt="0"/>
      <dgm:spPr/>
    </dgm:pt>
    <dgm:pt modelId="{4D0FD03F-A794-4D53-9D91-ED1127F6E6B1}" type="pres">
      <dgm:prSet presAssocID="{E598412E-9579-4A0D-8CAD-060DF5A585A6}" presName="LevelTwoTextNode" presStyleLbl="node2" presStyleIdx="13" presStyleCnt="16" custScaleX="484142" custScaleY="69465" custLinFactX="30557" custLinFactNeighborX="100000" custLinFactNeighborY="134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1FC34AF-91D9-4FCA-BF34-4A427C9FD26E}" type="pres">
      <dgm:prSet presAssocID="{E598412E-9579-4A0D-8CAD-060DF5A585A6}" presName="level3hierChild" presStyleCnt="0"/>
      <dgm:spPr/>
    </dgm:pt>
    <dgm:pt modelId="{178224B2-6B12-4F54-8161-4A92A51FFE90}" type="pres">
      <dgm:prSet presAssocID="{05BD1AF0-1FDD-4C63-8C8D-4E93AAC35328}" presName="conn2-1" presStyleLbl="parChTrans1D2" presStyleIdx="14" presStyleCnt="16"/>
      <dgm:spPr/>
      <dgm:t>
        <a:bodyPr/>
        <a:lstStyle/>
        <a:p>
          <a:endParaRPr lang="es-MX"/>
        </a:p>
      </dgm:t>
    </dgm:pt>
    <dgm:pt modelId="{9E396E6C-4BFF-4746-B652-A91D5C114F1F}" type="pres">
      <dgm:prSet presAssocID="{05BD1AF0-1FDD-4C63-8C8D-4E93AAC35328}" presName="connTx" presStyleLbl="parChTrans1D2" presStyleIdx="14" presStyleCnt="16"/>
      <dgm:spPr/>
      <dgm:t>
        <a:bodyPr/>
        <a:lstStyle/>
        <a:p>
          <a:endParaRPr lang="es-MX"/>
        </a:p>
      </dgm:t>
    </dgm:pt>
    <dgm:pt modelId="{9D2A1A64-D924-49C9-A277-3A55F6866C81}" type="pres">
      <dgm:prSet presAssocID="{6BC0606B-B411-41DE-867E-B34FC2899989}" presName="root2" presStyleCnt="0"/>
      <dgm:spPr/>
    </dgm:pt>
    <dgm:pt modelId="{25AEFA4A-403C-42B5-B620-81780F6591C3}" type="pres">
      <dgm:prSet presAssocID="{6BC0606B-B411-41DE-867E-B34FC2899989}" presName="LevelTwoTextNode" presStyleLbl="node2" presStyleIdx="14" presStyleCnt="16" custScaleX="484142" custScaleY="69465" custLinFactX="30557" custLinFactNeighborX="100000" custLinFactNeighborY="69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AA2AAC-8949-4979-B348-66FC3A2B95A8}" type="pres">
      <dgm:prSet presAssocID="{6BC0606B-B411-41DE-867E-B34FC2899989}" presName="level3hierChild" presStyleCnt="0"/>
      <dgm:spPr/>
    </dgm:pt>
    <dgm:pt modelId="{19462B66-097B-4489-88DA-FE263742D692}" type="pres">
      <dgm:prSet presAssocID="{6F07240B-EEF3-4ED5-BAF3-11FFE974EBE2}" presName="conn2-1" presStyleLbl="parChTrans1D2" presStyleIdx="15" presStyleCnt="16"/>
      <dgm:spPr/>
      <dgm:t>
        <a:bodyPr/>
        <a:lstStyle/>
        <a:p>
          <a:endParaRPr lang="es-MX"/>
        </a:p>
      </dgm:t>
    </dgm:pt>
    <dgm:pt modelId="{02E8B745-C334-45C7-B156-C916277F03FD}" type="pres">
      <dgm:prSet presAssocID="{6F07240B-EEF3-4ED5-BAF3-11FFE974EBE2}" presName="connTx" presStyleLbl="parChTrans1D2" presStyleIdx="15" presStyleCnt="16"/>
      <dgm:spPr/>
      <dgm:t>
        <a:bodyPr/>
        <a:lstStyle/>
        <a:p>
          <a:endParaRPr lang="es-MX"/>
        </a:p>
      </dgm:t>
    </dgm:pt>
    <dgm:pt modelId="{CF682990-11D8-4A22-9621-15B256DE9C0B}" type="pres">
      <dgm:prSet presAssocID="{1C134AEE-FD63-47A1-AFB7-F2823E0AA7FB}" presName="root2" presStyleCnt="0"/>
      <dgm:spPr/>
    </dgm:pt>
    <dgm:pt modelId="{040F3850-FB5A-4C58-86CF-66DA786D492C}" type="pres">
      <dgm:prSet presAssocID="{1C134AEE-FD63-47A1-AFB7-F2823E0AA7FB}" presName="LevelTwoTextNode" presStyleLbl="node2" presStyleIdx="15" presStyleCnt="16" custScaleX="484142" custScaleY="69465" custLinFactX="30557" custLinFactNeighborX="100000" custLinFactNeighborY="13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F1BCFB-9DBF-402E-8042-989166BEA601}" type="pres">
      <dgm:prSet presAssocID="{1C134AEE-FD63-47A1-AFB7-F2823E0AA7FB}" presName="level3hierChild" presStyleCnt="0"/>
      <dgm:spPr/>
    </dgm:pt>
    <dgm:pt modelId="{39A057E8-1F52-4F88-9FE7-D88BC329AE89}" type="pres">
      <dgm:prSet presAssocID="{4CA8C44C-3AB4-4A05-9303-8991F82B5F14}" presName="root1" presStyleCnt="0"/>
      <dgm:spPr/>
    </dgm:pt>
    <dgm:pt modelId="{82A9E197-A25E-41BF-8C3F-C414B10DCDBF}" type="pres">
      <dgm:prSet presAssocID="{4CA8C44C-3AB4-4A05-9303-8991F82B5F14}" presName="LevelOneTextNode" presStyleLbl="node0" presStyleIdx="1" presStyleCnt="2" custScaleX="181759" custScaleY="226247" custLinFactY="57441" custLinFactNeighborX="962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D1437F-7EB5-4311-A7B3-EB00B134587E}" type="pres">
      <dgm:prSet presAssocID="{4CA8C44C-3AB4-4A05-9303-8991F82B5F14}" presName="level2hierChild" presStyleCnt="0"/>
      <dgm:spPr/>
    </dgm:pt>
  </dgm:ptLst>
  <dgm:cxnLst>
    <dgm:cxn modelId="{F8DC30BC-E350-4B93-87CD-6FF5D3245BA6}" type="presOf" srcId="{C4BECB77-BC69-421D-8947-DC50A212CDD2}" destId="{59E28091-079E-4B9D-A571-A518F15DD88E}" srcOrd="0" destOrd="0" presId="urn:microsoft.com/office/officeart/2005/8/layout/hierarchy2"/>
    <dgm:cxn modelId="{92FA081A-FBAF-4D81-9C9F-040DE637EAE8}" type="presOf" srcId="{4CA8C44C-3AB4-4A05-9303-8991F82B5F14}" destId="{82A9E197-A25E-41BF-8C3F-C414B10DCDBF}" srcOrd="0" destOrd="0" presId="urn:microsoft.com/office/officeart/2005/8/layout/hierarchy2"/>
    <dgm:cxn modelId="{F57FAEBB-5D48-46D7-81CB-BB233FABC23E}" type="presOf" srcId="{3E29828B-B140-4EE9-B99C-C2B5CBBBDD81}" destId="{D2670FC7-89F5-4AC7-B759-6BE168388355}" srcOrd="0" destOrd="0" presId="urn:microsoft.com/office/officeart/2005/8/layout/hierarchy2"/>
    <dgm:cxn modelId="{156F9D8F-4835-46D7-985C-95E0BB55787F}" type="presOf" srcId="{47BAA18A-84FA-44C4-8AC2-4CC68C52DB88}" destId="{25A9F0B6-FA14-4F2D-AFA5-4A3D00ED0FD3}" srcOrd="1" destOrd="0" presId="urn:microsoft.com/office/officeart/2005/8/layout/hierarchy2"/>
    <dgm:cxn modelId="{A424D38D-C873-4F33-93BE-F90D1A049796}" type="presOf" srcId="{FE8071AD-A23B-421E-BBB4-307A911CE643}" destId="{218D49D3-BDE5-4B6D-8E9C-0B317C9D70C0}" srcOrd="0" destOrd="0" presId="urn:microsoft.com/office/officeart/2005/8/layout/hierarchy2"/>
    <dgm:cxn modelId="{4C104E0A-276D-4BED-A1A0-1B5BB5522A41}" type="presOf" srcId="{05BD1AF0-1FDD-4C63-8C8D-4E93AAC35328}" destId="{178224B2-6B12-4F54-8161-4A92A51FFE90}" srcOrd="0" destOrd="0" presId="urn:microsoft.com/office/officeart/2005/8/layout/hierarchy2"/>
    <dgm:cxn modelId="{9E656BED-DD9B-4BD8-BB9E-F5B3A5D546B0}" type="presOf" srcId="{D3A75A65-FDBA-458B-882A-5296749DA546}" destId="{4D44F7B8-68EB-45A4-9C35-BC1C9C521F13}" srcOrd="1" destOrd="0" presId="urn:microsoft.com/office/officeart/2005/8/layout/hierarchy2"/>
    <dgm:cxn modelId="{C4D608C4-5D9F-405E-9C68-56BB09F5975F}" srcId="{E2FF62FE-1C46-4049-A111-9D556A542902}" destId="{4CA8C44C-3AB4-4A05-9303-8991F82B5F14}" srcOrd="1" destOrd="0" parTransId="{535C0D53-82E2-4FF5-8A72-14AAD1B96370}" sibTransId="{958E3CC3-65CE-4869-B088-7EC7B6FD9814}"/>
    <dgm:cxn modelId="{6A316D28-AB06-4C52-A1B2-5A8580787EAD}" type="presOf" srcId="{0DFCE2F8-0FE6-4331-A30C-4ADE3D8394F9}" destId="{08C6782A-6F1F-4870-AB8B-2522BB5ABEB1}" srcOrd="0" destOrd="0" presId="urn:microsoft.com/office/officeart/2005/8/layout/hierarchy2"/>
    <dgm:cxn modelId="{B3FD6E6D-F111-4134-B11C-B3C616584C57}" srcId="{4529218E-C5D2-416B-B695-7EE71B2BBD58}" destId="{6BC0606B-B411-41DE-867E-B34FC2899989}" srcOrd="14" destOrd="0" parTransId="{05BD1AF0-1FDD-4C63-8C8D-4E93AAC35328}" sibTransId="{DAB140ED-C3FC-40C8-8EB7-8D7C9CC42F3F}"/>
    <dgm:cxn modelId="{51D53582-7803-4D04-A4A6-7C4A5F47A032}" type="presOf" srcId="{224170C0-9A79-4512-81B6-17C77BBEB623}" destId="{E3B20E0C-D777-4295-9223-D031B925CF76}" srcOrd="1" destOrd="0" presId="urn:microsoft.com/office/officeart/2005/8/layout/hierarchy2"/>
    <dgm:cxn modelId="{DD71D636-434B-4A69-9D0E-89DDA2A5F2DA}" type="presOf" srcId="{F49013B4-95C4-4070-8195-EA186A0D51D4}" destId="{A56FF3BF-1861-4800-871F-53511D7BBEDA}" srcOrd="1" destOrd="0" presId="urn:microsoft.com/office/officeart/2005/8/layout/hierarchy2"/>
    <dgm:cxn modelId="{3D756ED5-4A28-43C8-A145-40F61D944347}" type="presOf" srcId="{6BC0606B-B411-41DE-867E-B34FC2899989}" destId="{25AEFA4A-403C-42B5-B620-81780F6591C3}" srcOrd="0" destOrd="0" presId="urn:microsoft.com/office/officeart/2005/8/layout/hierarchy2"/>
    <dgm:cxn modelId="{E4502215-7ECB-4853-A172-CFE8CF71FA41}" srcId="{4529218E-C5D2-416B-B695-7EE71B2BBD58}" destId="{69C61D41-C1E3-4F07-A6A2-F608171D511D}" srcOrd="8" destOrd="0" parTransId="{D3A75A65-FDBA-458B-882A-5296749DA546}" sibTransId="{6D74E530-3393-4341-A7BA-C60C89AB5F36}"/>
    <dgm:cxn modelId="{2200E6B7-2850-456A-8408-B314AD1D465E}" type="presOf" srcId="{6F07240B-EEF3-4ED5-BAF3-11FFE974EBE2}" destId="{02E8B745-C334-45C7-B156-C916277F03FD}" srcOrd="1" destOrd="0" presId="urn:microsoft.com/office/officeart/2005/8/layout/hierarchy2"/>
    <dgm:cxn modelId="{311C9DF2-9CE3-4C96-8449-9B7B1C7308EA}" type="presOf" srcId="{B8973324-5446-45BE-98F0-ED3D9D0068C0}" destId="{576059E5-CD99-4721-AADB-C9317F216AF0}" srcOrd="0" destOrd="0" presId="urn:microsoft.com/office/officeart/2005/8/layout/hierarchy2"/>
    <dgm:cxn modelId="{57ED935B-E541-4EBD-A128-0C0FF864C89F}" srcId="{4529218E-C5D2-416B-B695-7EE71B2BBD58}" destId="{0DFCE2F8-0FE6-4331-A30C-4ADE3D8394F9}" srcOrd="9" destOrd="0" parTransId="{D6AFB62E-8121-4986-9025-5EA72C363166}" sibTransId="{030E829B-9421-458E-A291-33B1338B7028}"/>
    <dgm:cxn modelId="{8DA05BBA-7736-4117-9FF4-E5C9B8C5A2B5}" type="presOf" srcId="{47BAA18A-84FA-44C4-8AC2-4CC68C52DB88}" destId="{6AD8D2BC-2B1C-4705-91D4-6CE0C25D9276}" srcOrd="0" destOrd="0" presId="urn:microsoft.com/office/officeart/2005/8/layout/hierarchy2"/>
    <dgm:cxn modelId="{50F70B50-0A01-48EF-813E-C9DB01662BCB}" type="presOf" srcId="{F7E5F58A-EE67-4091-8B9C-7E0D7A20A1C3}" destId="{6F49A496-00E4-42BA-9D6A-04E7C6C9ABC9}" srcOrd="0" destOrd="0" presId="urn:microsoft.com/office/officeart/2005/8/layout/hierarchy2"/>
    <dgm:cxn modelId="{9A51C680-D844-4671-A891-5CE71DD4DD5F}" type="presOf" srcId="{B3E40F51-617C-4EB3-AC65-1D1C5856D623}" destId="{EA824C8A-AB06-4BB8-945A-F8C0F1007770}" srcOrd="0" destOrd="0" presId="urn:microsoft.com/office/officeart/2005/8/layout/hierarchy2"/>
    <dgm:cxn modelId="{7C29FB1C-80BC-4AF6-A825-346D8A3145F4}" type="presOf" srcId="{E598412E-9579-4A0D-8CAD-060DF5A585A6}" destId="{4D0FD03F-A794-4D53-9D91-ED1127F6E6B1}" srcOrd="0" destOrd="0" presId="urn:microsoft.com/office/officeart/2005/8/layout/hierarchy2"/>
    <dgm:cxn modelId="{83754C48-C41F-41DE-B615-241A08ABC57D}" type="presOf" srcId="{7833CC6C-85DF-4C43-9A9C-C113CD25740D}" destId="{EE24D8B9-B4E9-4A9B-93D9-6DBAF0680867}" srcOrd="0" destOrd="0" presId="urn:microsoft.com/office/officeart/2005/8/layout/hierarchy2"/>
    <dgm:cxn modelId="{6E4D0153-ECF7-4244-AE79-6687DCC80F2A}" type="presOf" srcId="{98BC79D3-6B78-42A8-BB4F-B8F1B1E2F1B2}" destId="{71DE3B7C-206F-4690-803B-3DB0792F6FB2}" srcOrd="0" destOrd="0" presId="urn:microsoft.com/office/officeart/2005/8/layout/hierarchy2"/>
    <dgm:cxn modelId="{E408B06B-5F15-48B4-AEE4-336072038755}" type="presOf" srcId="{B8D957D9-055C-4F06-ADD8-BC3A980BEFE7}" destId="{B4475BFA-AB36-4429-9A7E-79278652EEC3}" srcOrd="0" destOrd="0" presId="urn:microsoft.com/office/officeart/2005/8/layout/hierarchy2"/>
    <dgm:cxn modelId="{8CBEBA91-B37C-4C02-A586-92D4CB125F61}" type="presOf" srcId="{6F07240B-EEF3-4ED5-BAF3-11FFE974EBE2}" destId="{19462B66-097B-4489-88DA-FE263742D692}" srcOrd="0" destOrd="0" presId="urn:microsoft.com/office/officeart/2005/8/layout/hierarchy2"/>
    <dgm:cxn modelId="{86C2EF69-64F2-4738-BDDF-8AF988D725F2}" srcId="{4529218E-C5D2-416B-B695-7EE71B2BBD58}" destId="{98BC79D3-6B78-42A8-BB4F-B8F1B1E2F1B2}" srcOrd="11" destOrd="0" parTransId="{58C32B8A-BD4D-480F-8E4D-5DB21A907008}" sibTransId="{03A34026-F8C6-4580-A99F-F8DAFBAB0B8B}"/>
    <dgm:cxn modelId="{B7D9BFAB-EAEB-4796-8ED3-A218AFC13BF0}" type="presOf" srcId="{E1FE2E02-41BE-460E-B5CA-EAA00C0C3760}" destId="{77F26510-DB4F-438D-8D60-34DC71019652}" srcOrd="1" destOrd="0" presId="urn:microsoft.com/office/officeart/2005/8/layout/hierarchy2"/>
    <dgm:cxn modelId="{C19AC403-81C5-41DE-BE2B-A3AD075DB41C}" type="presOf" srcId="{69C61D41-C1E3-4F07-A6A2-F608171D511D}" destId="{2A41A937-B725-4438-98CB-04E8625C1936}" srcOrd="0" destOrd="0" presId="urn:microsoft.com/office/officeart/2005/8/layout/hierarchy2"/>
    <dgm:cxn modelId="{EC6C7931-BD11-45BB-A7F2-837D7FEEB44D}" type="presOf" srcId="{831623B6-8385-4CBA-A0BC-68807F3AAB2D}" destId="{771372FC-A85E-4DA6-AB91-F0710C47C4B6}" srcOrd="1" destOrd="0" presId="urn:microsoft.com/office/officeart/2005/8/layout/hierarchy2"/>
    <dgm:cxn modelId="{493E2320-1DD7-4243-ABA8-115A71956D44}" type="presOf" srcId="{306681C7-1204-4F50-91B2-AD963655EDA1}" destId="{C2F426C9-7B03-48E3-8A70-FC3D9F7FFA35}" srcOrd="0" destOrd="0" presId="urn:microsoft.com/office/officeart/2005/8/layout/hierarchy2"/>
    <dgm:cxn modelId="{19DD43AD-A123-4ECC-8661-66FCCFC2FBB4}" type="presOf" srcId="{05BD1AF0-1FDD-4C63-8C8D-4E93AAC35328}" destId="{9E396E6C-4BFF-4746-B652-A91D5C114F1F}" srcOrd="1" destOrd="0" presId="urn:microsoft.com/office/officeart/2005/8/layout/hierarchy2"/>
    <dgm:cxn modelId="{B6842FBE-0E9B-4A47-821B-70C0954FAFAE}" type="presOf" srcId="{504D8EF0-1B7C-4B88-893A-D0AE0450D7E1}" destId="{0D99BF9D-E2DA-41D9-9774-9FD38E0C3377}" srcOrd="0" destOrd="0" presId="urn:microsoft.com/office/officeart/2005/8/layout/hierarchy2"/>
    <dgm:cxn modelId="{9BD9D71E-EB86-4AF4-93D9-47EC8A6518B0}" srcId="{4529218E-C5D2-416B-B695-7EE71B2BBD58}" destId="{B3E40F51-617C-4EB3-AC65-1D1C5856D623}" srcOrd="12" destOrd="0" parTransId="{FE8071AD-A23B-421E-BBB4-307A911CE643}" sibTransId="{8AADC662-92F0-44AE-BCC2-046A2B81043C}"/>
    <dgm:cxn modelId="{2A84E3D1-4FA5-4F6D-BE21-1236D8F999B8}" type="presOf" srcId="{1367C626-1075-485E-B1C7-C66D2FFC1CF5}" destId="{DEC794EC-1F9D-46D7-BABD-E68D363E6D8B}" srcOrd="1" destOrd="0" presId="urn:microsoft.com/office/officeart/2005/8/layout/hierarchy2"/>
    <dgm:cxn modelId="{BB84AF6C-AA65-4A61-9CFB-D35A786D2907}" type="presOf" srcId="{7DC186F8-DFEB-4A6A-AD69-7090A5A83270}" destId="{8B372C5B-EB8F-4D66-9FE0-E17679BF475D}" srcOrd="0" destOrd="0" presId="urn:microsoft.com/office/officeart/2005/8/layout/hierarchy2"/>
    <dgm:cxn modelId="{D955ADF9-4B4A-4934-8492-C350B2D05DCA}" type="presOf" srcId="{E2FF62FE-1C46-4049-A111-9D556A542902}" destId="{BB470071-1FA3-402E-87A1-3EBE6521B451}" srcOrd="0" destOrd="0" presId="urn:microsoft.com/office/officeart/2005/8/layout/hierarchy2"/>
    <dgm:cxn modelId="{9E063695-D5F2-4F39-9E97-0EFE49588C5E}" type="presOf" srcId="{D6AFB62E-8121-4986-9025-5EA72C363166}" destId="{C710C38F-AB7B-497A-93ED-27541D62CAB2}" srcOrd="1" destOrd="0" presId="urn:microsoft.com/office/officeart/2005/8/layout/hierarchy2"/>
    <dgm:cxn modelId="{B9B43438-83C5-41FF-87FC-798EDBAE4CA9}" srcId="{4529218E-C5D2-416B-B695-7EE71B2BBD58}" destId="{C4BECB77-BC69-421D-8947-DC50A212CDD2}" srcOrd="10" destOrd="0" parTransId="{B8D957D9-055C-4F06-ADD8-BC3A980BEFE7}" sibTransId="{3E4D2594-6031-4663-9A6F-678C8B8ECD3E}"/>
    <dgm:cxn modelId="{EEDBE376-B0F8-4A62-999B-0F69E5CE3A55}" srcId="{4529218E-C5D2-416B-B695-7EE71B2BBD58}" destId="{306681C7-1204-4F50-91B2-AD963655EDA1}" srcOrd="4" destOrd="0" parTransId="{47BAA18A-84FA-44C4-8AC2-4CC68C52DB88}" sibTransId="{56F8B18D-9C64-4116-9406-2C921C8E43C2}"/>
    <dgm:cxn modelId="{0CEB7FCD-61C8-4452-BA9C-B21133441ABF}" type="presOf" srcId="{831623B6-8385-4CBA-A0BC-68807F3AAB2D}" destId="{6E6DEEED-418B-4ADB-8FCF-E9DAAE66D7C4}" srcOrd="0" destOrd="0" presId="urn:microsoft.com/office/officeart/2005/8/layout/hierarchy2"/>
    <dgm:cxn modelId="{0948BF8D-CB49-4646-B1F9-E4382C8AD855}" srcId="{4529218E-C5D2-416B-B695-7EE71B2BBD58}" destId="{7833CC6C-85DF-4C43-9A9C-C113CD25740D}" srcOrd="3" destOrd="0" parTransId="{E1FE2E02-41BE-460E-B5CA-EAA00C0C3760}" sibTransId="{5E53DE9C-FD82-4DC5-8C86-A0ED2BF0B8ED}"/>
    <dgm:cxn modelId="{34A7FC95-8AC6-4854-AB5C-C1960AF6FD9F}" type="presOf" srcId="{1C134AEE-FD63-47A1-AFB7-F2823E0AA7FB}" destId="{040F3850-FB5A-4C58-86CF-66DA786D492C}" srcOrd="0" destOrd="0" presId="urn:microsoft.com/office/officeart/2005/8/layout/hierarchy2"/>
    <dgm:cxn modelId="{73B04E21-5380-4DA4-A046-CEBBBAD81749}" type="presOf" srcId="{D3A75A65-FDBA-458B-882A-5296749DA546}" destId="{91ED61A2-1401-4723-A986-282952694DCD}" srcOrd="0" destOrd="0" presId="urn:microsoft.com/office/officeart/2005/8/layout/hierarchy2"/>
    <dgm:cxn modelId="{4B416140-44BF-40F8-B805-B553757423E1}" type="presOf" srcId="{224170C0-9A79-4512-81B6-17C77BBEB623}" destId="{FD49E5F6-E49D-442A-A829-EFF67B5F2BCA}" srcOrd="0" destOrd="0" presId="urn:microsoft.com/office/officeart/2005/8/layout/hierarchy2"/>
    <dgm:cxn modelId="{86E25062-C28C-411F-9D31-91FCA460FC53}" srcId="{4529218E-C5D2-416B-B695-7EE71B2BBD58}" destId="{E598412E-9579-4A0D-8CAD-060DF5A585A6}" srcOrd="13" destOrd="0" parTransId="{F49013B4-95C4-4070-8195-EA186A0D51D4}" sibTransId="{1869276C-1233-43E8-9B0D-408E187F42F7}"/>
    <dgm:cxn modelId="{3243BF2F-77B3-4565-9B98-F75F8D79D7D7}" type="presOf" srcId="{1A2C630F-F79B-4555-AAFB-84783BFDB81F}" destId="{3FAD7BD9-E9F4-4B8D-B8E6-7AC7D22A0098}" srcOrd="1" destOrd="0" presId="urn:microsoft.com/office/officeart/2005/8/layout/hierarchy2"/>
    <dgm:cxn modelId="{F7B497C5-2BC7-4321-9F03-43042C5729A5}" type="presOf" srcId="{D6AFB62E-8121-4986-9025-5EA72C363166}" destId="{5B0B2560-7CC0-418D-BF9C-01CCE35DF454}" srcOrd="0" destOrd="0" presId="urn:microsoft.com/office/officeart/2005/8/layout/hierarchy2"/>
    <dgm:cxn modelId="{1E2EFD39-33EE-4AA5-A899-93187CC3DDC2}" type="presOf" srcId="{58C32B8A-BD4D-480F-8E4D-5DB21A907008}" destId="{1D3FDD39-18F1-4CE6-A817-A4600F911710}" srcOrd="1" destOrd="0" presId="urn:microsoft.com/office/officeart/2005/8/layout/hierarchy2"/>
    <dgm:cxn modelId="{2BC68B99-9AC1-4247-8828-2F58106C5B0F}" srcId="{4529218E-C5D2-416B-B695-7EE71B2BBD58}" destId="{E6BE0467-4FFC-4F7B-90E8-3A2C281ADE36}" srcOrd="6" destOrd="0" parTransId="{F7E5F58A-EE67-4091-8B9C-7E0D7A20A1C3}" sibTransId="{06C8C461-CCE1-47D0-8FCC-6AD805A2187C}"/>
    <dgm:cxn modelId="{F260FAF0-83E5-454B-8AA5-9A0F4E21CE0A}" type="presOf" srcId="{C2F20624-78CE-4087-B943-133FE0F05A64}" destId="{A013669F-A5BA-4E94-BC3C-9388224D029C}" srcOrd="0" destOrd="0" presId="urn:microsoft.com/office/officeart/2005/8/layout/hierarchy2"/>
    <dgm:cxn modelId="{41B6C01C-8680-4FF3-A02E-B4C186A318B8}" srcId="{4529218E-C5D2-416B-B695-7EE71B2BBD58}" destId="{3E29828B-B140-4EE9-B99C-C2B5CBBBDD81}" srcOrd="0" destOrd="0" parTransId="{224170C0-9A79-4512-81B6-17C77BBEB623}" sibTransId="{BA54EEA4-3FE3-4B2F-8CD2-CAE3AB55833F}"/>
    <dgm:cxn modelId="{2E949C21-71C6-41E6-BBAC-7D6D2C7D8BC7}" type="presOf" srcId="{58C32B8A-BD4D-480F-8E4D-5DB21A907008}" destId="{0E432F20-CA52-4B70-8802-93B24FE3D862}" srcOrd="0" destOrd="0" presId="urn:microsoft.com/office/officeart/2005/8/layout/hierarchy2"/>
    <dgm:cxn modelId="{A457C5D6-A68D-4AB1-96FC-FD678767F7EA}" type="presOf" srcId="{F7E5F58A-EE67-4091-8B9C-7E0D7A20A1C3}" destId="{0D6CAA42-BAB2-4FD3-BCCB-6C03B816D8C3}" srcOrd="1" destOrd="0" presId="urn:microsoft.com/office/officeart/2005/8/layout/hierarchy2"/>
    <dgm:cxn modelId="{AC8A3E65-5B28-45C2-9E63-B597AD145AB9}" type="presOf" srcId="{E1FE2E02-41BE-460E-B5CA-EAA00C0C3760}" destId="{8C5DD093-6AAD-44FE-88B5-E1ED942F1D14}" srcOrd="0" destOrd="0" presId="urn:microsoft.com/office/officeart/2005/8/layout/hierarchy2"/>
    <dgm:cxn modelId="{37156F40-DB4A-4314-9D22-410746226C3C}" type="presOf" srcId="{F49013B4-95C4-4070-8195-EA186A0D51D4}" destId="{2E780F60-C9F2-4973-AE09-041A5CC03F87}" srcOrd="0" destOrd="0" presId="urn:microsoft.com/office/officeart/2005/8/layout/hierarchy2"/>
    <dgm:cxn modelId="{F8F177BE-9BDE-4276-8274-3A7F4F4AF993}" type="presOf" srcId="{4529218E-C5D2-416B-B695-7EE71B2BBD58}" destId="{40E83DF0-F786-4951-8043-488C11E046EC}" srcOrd="0" destOrd="0" presId="urn:microsoft.com/office/officeart/2005/8/layout/hierarchy2"/>
    <dgm:cxn modelId="{7B47613A-08D0-4EC0-984B-55C31FDFFE94}" srcId="{4529218E-C5D2-416B-B695-7EE71B2BBD58}" destId="{C2F20624-78CE-4087-B943-133FE0F05A64}" srcOrd="1" destOrd="0" parTransId="{831623B6-8385-4CBA-A0BC-68807F3AAB2D}" sibTransId="{EE237514-6575-4222-AF32-1E2F9F354DCE}"/>
    <dgm:cxn modelId="{E8F985A2-8C58-4A3C-83A5-856580B2BA07}" srcId="{4529218E-C5D2-416B-B695-7EE71B2BBD58}" destId="{7DC186F8-DFEB-4A6A-AD69-7090A5A83270}" srcOrd="2" destOrd="0" parTransId="{1A2C630F-F79B-4555-AAFB-84783BFDB81F}" sibTransId="{E0748593-B6FA-405B-8CFB-BADA79B60ECF}"/>
    <dgm:cxn modelId="{395828E4-D4F7-4418-8F44-49E8DF47B4EB}" type="presOf" srcId="{FE8071AD-A23B-421E-BBB4-307A911CE643}" destId="{41E8866B-7471-46C3-BA98-1DED44FF7553}" srcOrd="1" destOrd="0" presId="urn:microsoft.com/office/officeart/2005/8/layout/hierarchy2"/>
    <dgm:cxn modelId="{23ED0BDC-63D5-47C6-87BB-AF134DD5657F}" type="presOf" srcId="{1A2C630F-F79B-4555-AAFB-84783BFDB81F}" destId="{948534E6-AC61-430D-8B82-09D035A0B354}" srcOrd="0" destOrd="0" presId="urn:microsoft.com/office/officeart/2005/8/layout/hierarchy2"/>
    <dgm:cxn modelId="{E13874F4-C44E-43C7-9C06-D00F1B86CD0B}" srcId="{E2FF62FE-1C46-4049-A111-9D556A542902}" destId="{4529218E-C5D2-416B-B695-7EE71B2BBD58}" srcOrd="0" destOrd="0" parTransId="{9852A33F-489A-41B4-8CC9-F04746A55558}" sibTransId="{F6300003-C3D4-44A8-AAEC-01649110C5A2}"/>
    <dgm:cxn modelId="{1BEBD8C0-20DF-4C7A-88BE-066CB6F80714}" type="presOf" srcId="{E6BE0467-4FFC-4F7B-90E8-3A2C281ADE36}" destId="{C2855587-5B35-4F54-A848-BE7205EC6047}" srcOrd="0" destOrd="0" presId="urn:microsoft.com/office/officeart/2005/8/layout/hierarchy2"/>
    <dgm:cxn modelId="{7E8F970C-39D9-447C-AC5A-BB47FD777697}" type="presOf" srcId="{1367C626-1075-485E-B1C7-C66D2FFC1CF5}" destId="{1AB72EF0-1B07-4767-B522-3088805BFB95}" srcOrd="0" destOrd="0" presId="urn:microsoft.com/office/officeart/2005/8/layout/hierarchy2"/>
    <dgm:cxn modelId="{92F162C4-15B1-4233-B960-90A4A12FCF4E}" srcId="{4529218E-C5D2-416B-B695-7EE71B2BBD58}" destId="{504D8EF0-1B7C-4B88-893A-D0AE0450D7E1}" srcOrd="5" destOrd="0" parTransId="{8FA9F38E-7338-4D28-8975-58FBA61EF2A9}" sibTransId="{39ECBA83-26BC-4946-AAFC-8D9DB9A5B192}"/>
    <dgm:cxn modelId="{DF276A78-3906-4A37-AAA1-80F0176A115A}" type="presOf" srcId="{B8D957D9-055C-4F06-ADD8-BC3A980BEFE7}" destId="{14C2974F-EFDB-4C1F-AC06-B6813FF1ED4F}" srcOrd="1" destOrd="0" presId="urn:microsoft.com/office/officeart/2005/8/layout/hierarchy2"/>
    <dgm:cxn modelId="{4AAB3976-D0AE-4B07-A619-2987836A1D65}" type="presOf" srcId="{8FA9F38E-7338-4D28-8975-58FBA61EF2A9}" destId="{65EE9BD7-7B73-41A7-9691-5BB2870B5452}" srcOrd="0" destOrd="0" presId="urn:microsoft.com/office/officeart/2005/8/layout/hierarchy2"/>
    <dgm:cxn modelId="{F1599735-428C-48A5-8461-AABF210BD17E}" srcId="{4529218E-C5D2-416B-B695-7EE71B2BBD58}" destId="{1C134AEE-FD63-47A1-AFB7-F2823E0AA7FB}" srcOrd="15" destOrd="0" parTransId="{6F07240B-EEF3-4ED5-BAF3-11FFE974EBE2}" sibTransId="{AB95A93A-B9C5-4BA9-8295-30EDCC0E9D22}"/>
    <dgm:cxn modelId="{7F5B797B-B468-4229-AD51-0CF8581B384E}" srcId="{4529218E-C5D2-416B-B695-7EE71B2BBD58}" destId="{B8973324-5446-45BE-98F0-ED3D9D0068C0}" srcOrd="7" destOrd="0" parTransId="{1367C626-1075-485E-B1C7-C66D2FFC1CF5}" sibTransId="{C99D017E-BF4F-43A1-A6B7-DB6C65547B06}"/>
    <dgm:cxn modelId="{78F16FC5-CBAB-4C75-A63E-1101388E1921}" type="presOf" srcId="{8FA9F38E-7338-4D28-8975-58FBA61EF2A9}" destId="{702A83A7-52A7-44CA-AC7B-CDCD65ECB616}" srcOrd="1" destOrd="0" presId="urn:microsoft.com/office/officeart/2005/8/layout/hierarchy2"/>
    <dgm:cxn modelId="{668F1630-9CD2-4DEE-A672-07D948B7775C}" type="presParOf" srcId="{BB470071-1FA3-402E-87A1-3EBE6521B451}" destId="{DECDF699-C26F-4800-AD95-39B4D2EFD35E}" srcOrd="0" destOrd="0" presId="urn:microsoft.com/office/officeart/2005/8/layout/hierarchy2"/>
    <dgm:cxn modelId="{501739A6-DB72-4C57-8F94-E21819BE4E35}" type="presParOf" srcId="{DECDF699-C26F-4800-AD95-39B4D2EFD35E}" destId="{40E83DF0-F786-4951-8043-488C11E046EC}" srcOrd="0" destOrd="0" presId="urn:microsoft.com/office/officeart/2005/8/layout/hierarchy2"/>
    <dgm:cxn modelId="{86F5A752-EF87-4300-97E0-DD5E5839BE5E}" type="presParOf" srcId="{DECDF699-C26F-4800-AD95-39B4D2EFD35E}" destId="{55DD41B6-61F9-4000-B864-7AC6B304DC22}" srcOrd="1" destOrd="0" presId="urn:microsoft.com/office/officeart/2005/8/layout/hierarchy2"/>
    <dgm:cxn modelId="{9B86DAD1-F0B9-42DD-94FA-FEBF79A02A7E}" type="presParOf" srcId="{55DD41B6-61F9-4000-B864-7AC6B304DC22}" destId="{FD49E5F6-E49D-442A-A829-EFF67B5F2BCA}" srcOrd="0" destOrd="0" presId="urn:microsoft.com/office/officeart/2005/8/layout/hierarchy2"/>
    <dgm:cxn modelId="{3C16AA14-0077-4202-B6A0-4CE6854E3912}" type="presParOf" srcId="{FD49E5F6-E49D-442A-A829-EFF67B5F2BCA}" destId="{E3B20E0C-D777-4295-9223-D031B925CF76}" srcOrd="0" destOrd="0" presId="urn:microsoft.com/office/officeart/2005/8/layout/hierarchy2"/>
    <dgm:cxn modelId="{86B7241D-A41D-4194-986D-81DCAB6CFBBD}" type="presParOf" srcId="{55DD41B6-61F9-4000-B864-7AC6B304DC22}" destId="{EE745BA3-88BA-4411-8103-1AB31E765B1B}" srcOrd="1" destOrd="0" presId="urn:microsoft.com/office/officeart/2005/8/layout/hierarchy2"/>
    <dgm:cxn modelId="{47938C33-F7CA-4BFF-8C54-0E9D5EEBF333}" type="presParOf" srcId="{EE745BA3-88BA-4411-8103-1AB31E765B1B}" destId="{D2670FC7-89F5-4AC7-B759-6BE168388355}" srcOrd="0" destOrd="0" presId="urn:microsoft.com/office/officeart/2005/8/layout/hierarchy2"/>
    <dgm:cxn modelId="{7A39CB6F-8B10-4D3E-B609-5DD63BCE6107}" type="presParOf" srcId="{EE745BA3-88BA-4411-8103-1AB31E765B1B}" destId="{CC9BAF6B-DBEB-49DB-891D-E7D29CCFA137}" srcOrd="1" destOrd="0" presId="urn:microsoft.com/office/officeart/2005/8/layout/hierarchy2"/>
    <dgm:cxn modelId="{7C4E7371-E9BB-4023-BB89-56055512D936}" type="presParOf" srcId="{55DD41B6-61F9-4000-B864-7AC6B304DC22}" destId="{6E6DEEED-418B-4ADB-8FCF-E9DAAE66D7C4}" srcOrd="2" destOrd="0" presId="urn:microsoft.com/office/officeart/2005/8/layout/hierarchy2"/>
    <dgm:cxn modelId="{68BDB2A5-669D-4229-85FD-B488D6AB1CFA}" type="presParOf" srcId="{6E6DEEED-418B-4ADB-8FCF-E9DAAE66D7C4}" destId="{771372FC-A85E-4DA6-AB91-F0710C47C4B6}" srcOrd="0" destOrd="0" presId="urn:microsoft.com/office/officeart/2005/8/layout/hierarchy2"/>
    <dgm:cxn modelId="{250321D2-76FD-468F-84BA-8C9077B984A8}" type="presParOf" srcId="{55DD41B6-61F9-4000-B864-7AC6B304DC22}" destId="{A0A9F700-2854-4D94-BA36-B58C6AFE6644}" srcOrd="3" destOrd="0" presId="urn:microsoft.com/office/officeart/2005/8/layout/hierarchy2"/>
    <dgm:cxn modelId="{E0048FC2-B468-4A69-8490-29203960A7AF}" type="presParOf" srcId="{A0A9F700-2854-4D94-BA36-B58C6AFE6644}" destId="{A013669F-A5BA-4E94-BC3C-9388224D029C}" srcOrd="0" destOrd="0" presId="urn:microsoft.com/office/officeart/2005/8/layout/hierarchy2"/>
    <dgm:cxn modelId="{E0184E6A-77EB-4570-B528-F24288A5FE6D}" type="presParOf" srcId="{A0A9F700-2854-4D94-BA36-B58C6AFE6644}" destId="{79259C34-39E0-497D-906C-A82AC274E9AB}" srcOrd="1" destOrd="0" presId="urn:microsoft.com/office/officeart/2005/8/layout/hierarchy2"/>
    <dgm:cxn modelId="{B509C282-F914-4851-A7C7-5351EEDAD856}" type="presParOf" srcId="{55DD41B6-61F9-4000-B864-7AC6B304DC22}" destId="{948534E6-AC61-430D-8B82-09D035A0B354}" srcOrd="4" destOrd="0" presId="urn:microsoft.com/office/officeart/2005/8/layout/hierarchy2"/>
    <dgm:cxn modelId="{D4838C9D-5966-431A-AFA1-DD1ED594C3EE}" type="presParOf" srcId="{948534E6-AC61-430D-8B82-09D035A0B354}" destId="{3FAD7BD9-E9F4-4B8D-B8E6-7AC7D22A0098}" srcOrd="0" destOrd="0" presId="urn:microsoft.com/office/officeart/2005/8/layout/hierarchy2"/>
    <dgm:cxn modelId="{FDC3113A-A447-4E86-8291-FB3ED2A17C34}" type="presParOf" srcId="{55DD41B6-61F9-4000-B864-7AC6B304DC22}" destId="{B2A1E120-BC6F-46B8-BA7A-5D046FE63571}" srcOrd="5" destOrd="0" presId="urn:microsoft.com/office/officeart/2005/8/layout/hierarchy2"/>
    <dgm:cxn modelId="{7DEB405D-2F63-4C75-816E-95CF89D874DA}" type="presParOf" srcId="{B2A1E120-BC6F-46B8-BA7A-5D046FE63571}" destId="{8B372C5B-EB8F-4D66-9FE0-E17679BF475D}" srcOrd="0" destOrd="0" presId="urn:microsoft.com/office/officeart/2005/8/layout/hierarchy2"/>
    <dgm:cxn modelId="{D5F33F4B-E376-4169-86E8-5B48DFA1AD45}" type="presParOf" srcId="{B2A1E120-BC6F-46B8-BA7A-5D046FE63571}" destId="{567175BD-DC48-40DB-BF7E-C2E9E137F297}" srcOrd="1" destOrd="0" presId="urn:microsoft.com/office/officeart/2005/8/layout/hierarchy2"/>
    <dgm:cxn modelId="{D7463954-B143-458D-B951-AC03415F0CE0}" type="presParOf" srcId="{55DD41B6-61F9-4000-B864-7AC6B304DC22}" destId="{8C5DD093-6AAD-44FE-88B5-E1ED942F1D14}" srcOrd="6" destOrd="0" presId="urn:microsoft.com/office/officeart/2005/8/layout/hierarchy2"/>
    <dgm:cxn modelId="{6986C11B-A190-425D-8138-F9F2D22A8B1A}" type="presParOf" srcId="{8C5DD093-6AAD-44FE-88B5-E1ED942F1D14}" destId="{77F26510-DB4F-438D-8D60-34DC71019652}" srcOrd="0" destOrd="0" presId="urn:microsoft.com/office/officeart/2005/8/layout/hierarchy2"/>
    <dgm:cxn modelId="{E6B08E2C-3E3E-44B6-9A95-2774897A3B3F}" type="presParOf" srcId="{55DD41B6-61F9-4000-B864-7AC6B304DC22}" destId="{8C53AE9E-C87C-434E-9304-55A9005AAC3D}" srcOrd="7" destOrd="0" presId="urn:microsoft.com/office/officeart/2005/8/layout/hierarchy2"/>
    <dgm:cxn modelId="{A724E271-B4CC-4D7F-AC23-E913EF79641C}" type="presParOf" srcId="{8C53AE9E-C87C-434E-9304-55A9005AAC3D}" destId="{EE24D8B9-B4E9-4A9B-93D9-6DBAF0680867}" srcOrd="0" destOrd="0" presId="urn:microsoft.com/office/officeart/2005/8/layout/hierarchy2"/>
    <dgm:cxn modelId="{E60D1F0D-101A-40AE-B32B-F9D224131150}" type="presParOf" srcId="{8C53AE9E-C87C-434E-9304-55A9005AAC3D}" destId="{2E79B109-D31B-46B9-BA6F-D7D46A8F9586}" srcOrd="1" destOrd="0" presId="urn:microsoft.com/office/officeart/2005/8/layout/hierarchy2"/>
    <dgm:cxn modelId="{9AFA2ACF-E4BE-41CB-84F7-593508EF315D}" type="presParOf" srcId="{55DD41B6-61F9-4000-B864-7AC6B304DC22}" destId="{6AD8D2BC-2B1C-4705-91D4-6CE0C25D9276}" srcOrd="8" destOrd="0" presId="urn:microsoft.com/office/officeart/2005/8/layout/hierarchy2"/>
    <dgm:cxn modelId="{C921437A-859C-4FE7-B55F-E87D6423F941}" type="presParOf" srcId="{6AD8D2BC-2B1C-4705-91D4-6CE0C25D9276}" destId="{25A9F0B6-FA14-4F2D-AFA5-4A3D00ED0FD3}" srcOrd="0" destOrd="0" presId="urn:microsoft.com/office/officeart/2005/8/layout/hierarchy2"/>
    <dgm:cxn modelId="{39A35ECC-9B3F-4A2B-B8B4-86BE26A2C808}" type="presParOf" srcId="{55DD41B6-61F9-4000-B864-7AC6B304DC22}" destId="{DB60FB0C-052A-4061-9167-35384DB9DF74}" srcOrd="9" destOrd="0" presId="urn:microsoft.com/office/officeart/2005/8/layout/hierarchy2"/>
    <dgm:cxn modelId="{64346798-2C22-4A65-AC15-B3976B3B369E}" type="presParOf" srcId="{DB60FB0C-052A-4061-9167-35384DB9DF74}" destId="{C2F426C9-7B03-48E3-8A70-FC3D9F7FFA35}" srcOrd="0" destOrd="0" presId="urn:microsoft.com/office/officeart/2005/8/layout/hierarchy2"/>
    <dgm:cxn modelId="{520AB400-D9C8-4DF3-9597-9FD3DD28382D}" type="presParOf" srcId="{DB60FB0C-052A-4061-9167-35384DB9DF74}" destId="{B8105F69-BB02-4EF8-996D-5E28DCD497AF}" srcOrd="1" destOrd="0" presId="urn:microsoft.com/office/officeart/2005/8/layout/hierarchy2"/>
    <dgm:cxn modelId="{F9AD8E9E-1851-4868-8316-68B95094A5B7}" type="presParOf" srcId="{55DD41B6-61F9-4000-B864-7AC6B304DC22}" destId="{65EE9BD7-7B73-41A7-9691-5BB2870B5452}" srcOrd="10" destOrd="0" presId="urn:microsoft.com/office/officeart/2005/8/layout/hierarchy2"/>
    <dgm:cxn modelId="{8A952CCE-185F-4AE3-90F3-F2092198D3F5}" type="presParOf" srcId="{65EE9BD7-7B73-41A7-9691-5BB2870B5452}" destId="{702A83A7-52A7-44CA-AC7B-CDCD65ECB616}" srcOrd="0" destOrd="0" presId="urn:microsoft.com/office/officeart/2005/8/layout/hierarchy2"/>
    <dgm:cxn modelId="{19CBCEC7-A43E-4657-A0AC-F384D1ED1A0F}" type="presParOf" srcId="{55DD41B6-61F9-4000-B864-7AC6B304DC22}" destId="{D4CB582B-9BB8-4855-B429-FE98ECB3C6FD}" srcOrd="11" destOrd="0" presId="urn:microsoft.com/office/officeart/2005/8/layout/hierarchy2"/>
    <dgm:cxn modelId="{0E0A168A-93EA-4946-BDB8-15BA8A70B2CC}" type="presParOf" srcId="{D4CB582B-9BB8-4855-B429-FE98ECB3C6FD}" destId="{0D99BF9D-E2DA-41D9-9774-9FD38E0C3377}" srcOrd="0" destOrd="0" presId="urn:microsoft.com/office/officeart/2005/8/layout/hierarchy2"/>
    <dgm:cxn modelId="{335762C4-430A-4062-9C82-1CB80C8959FE}" type="presParOf" srcId="{D4CB582B-9BB8-4855-B429-FE98ECB3C6FD}" destId="{4576244D-41C3-4374-8C41-60F9D78EF16A}" srcOrd="1" destOrd="0" presId="urn:microsoft.com/office/officeart/2005/8/layout/hierarchy2"/>
    <dgm:cxn modelId="{BA42B8EA-2D52-4A4F-968D-7A12B5A9CACC}" type="presParOf" srcId="{55DD41B6-61F9-4000-B864-7AC6B304DC22}" destId="{6F49A496-00E4-42BA-9D6A-04E7C6C9ABC9}" srcOrd="12" destOrd="0" presId="urn:microsoft.com/office/officeart/2005/8/layout/hierarchy2"/>
    <dgm:cxn modelId="{285BFD00-0CFF-4196-BD6C-157CACE97904}" type="presParOf" srcId="{6F49A496-00E4-42BA-9D6A-04E7C6C9ABC9}" destId="{0D6CAA42-BAB2-4FD3-BCCB-6C03B816D8C3}" srcOrd="0" destOrd="0" presId="urn:microsoft.com/office/officeart/2005/8/layout/hierarchy2"/>
    <dgm:cxn modelId="{3D69437F-3709-4648-BFEC-0C8C9C5DB796}" type="presParOf" srcId="{55DD41B6-61F9-4000-B864-7AC6B304DC22}" destId="{B77BD5C2-D6DD-4679-A329-85FEBD46929B}" srcOrd="13" destOrd="0" presId="urn:microsoft.com/office/officeart/2005/8/layout/hierarchy2"/>
    <dgm:cxn modelId="{E3CCEF22-2D89-4493-8117-11082F9BCDC9}" type="presParOf" srcId="{B77BD5C2-D6DD-4679-A329-85FEBD46929B}" destId="{C2855587-5B35-4F54-A848-BE7205EC6047}" srcOrd="0" destOrd="0" presId="urn:microsoft.com/office/officeart/2005/8/layout/hierarchy2"/>
    <dgm:cxn modelId="{459AE0B0-5454-4031-B61D-018808554419}" type="presParOf" srcId="{B77BD5C2-D6DD-4679-A329-85FEBD46929B}" destId="{1D7C4EBE-6B28-42F5-914E-0C72B153F8B7}" srcOrd="1" destOrd="0" presId="urn:microsoft.com/office/officeart/2005/8/layout/hierarchy2"/>
    <dgm:cxn modelId="{D5FE6E1C-270E-487B-9A25-220659DB5B59}" type="presParOf" srcId="{55DD41B6-61F9-4000-B864-7AC6B304DC22}" destId="{1AB72EF0-1B07-4767-B522-3088805BFB95}" srcOrd="14" destOrd="0" presId="urn:microsoft.com/office/officeart/2005/8/layout/hierarchy2"/>
    <dgm:cxn modelId="{DA91CE4B-3260-47BA-9ECC-7C4A9466657F}" type="presParOf" srcId="{1AB72EF0-1B07-4767-B522-3088805BFB95}" destId="{DEC794EC-1F9D-46D7-BABD-E68D363E6D8B}" srcOrd="0" destOrd="0" presId="urn:microsoft.com/office/officeart/2005/8/layout/hierarchy2"/>
    <dgm:cxn modelId="{3AB662DC-F134-49FD-8761-8883544CEEDB}" type="presParOf" srcId="{55DD41B6-61F9-4000-B864-7AC6B304DC22}" destId="{0C3624DE-10A0-4BDD-B201-58C0B08ED515}" srcOrd="15" destOrd="0" presId="urn:microsoft.com/office/officeart/2005/8/layout/hierarchy2"/>
    <dgm:cxn modelId="{171F24D5-166E-4D01-A9D2-03F197C6149F}" type="presParOf" srcId="{0C3624DE-10A0-4BDD-B201-58C0B08ED515}" destId="{576059E5-CD99-4721-AADB-C9317F216AF0}" srcOrd="0" destOrd="0" presId="urn:microsoft.com/office/officeart/2005/8/layout/hierarchy2"/>
    <dgm:cxn modelId="{5F05A5DE-1745-4B49-98F0-FDB35B6DE682}" type="presParOf" srcId="{0C3624DE-10A0-4BDD-B201-58C0B08ED515}" destId="{D135E3EC-FDD1-412E-8ED9-D488BD19BDEA}" srcOrd="1" destOrd="0" presId="urn:microsoft.com/office/officeart/2005/8/layout/hierarchy2"/>
    <dgm:cxn modelId="{1771F536-8A6F-4649-83FF-C23F6B8C49B2}" type="presParOf" srcId="{55DD41B6-61F9-4000-B864-7AC6B304DC22}" destId="{91ED61A2-1401-4723-A986-282952694DCD}" srcOrd="16" destOrd="0" presId="urn:microsoft.com/office/officeart/2005/8/layout/hierarchy2"/>
    <dgm:cxn modelId="{ACBAEB9F-35F6-4652-B9BD-327B83B77822}" type="presParOf" srcId="{91ED61A2-1401-4723-A986-282952694DCD}" destId="{4D44F7B8-68EB-45A4-9C35-BC1C9C521F13}" srcOrd="0" destOrd="0" presId="urn:microsoft.com/office/officeart/2005/8/layout/hierarchy2"/>
    <dgm:cxn modelId="{734A2A3C-0F6B-4DDB-80F4-48F9C7BF2B59}" type="presParOf" srcId="{55DD41B6-61F9-4000-B864-7AC6B304DC22}" destId="{81BEFDD1-3CF9-45D9-B9F5-63472720702A}" srcOrd="17" destOrd="0" presId="urn:microsoft.com/office/officeart/2005/8/layout/hierarchy2"/>
    <dgm:cxn modelId="{07AA21BF-4365-4995-9121-A17C5D974B8D}" type="presParOf" srcId="{81BEFDD1-3CF9-45D9-B9F5-63472720702A}" destId="{2A41A937-B725-4438-98CB-04E8625C1936}" srcOrd="0" destOrd="0" presId="urn:microsoft.com/office/officeart/2005/8/layout/hierarchy2"/>
    <dgm:cxn modelId="{0757519B-B0DC-4B1D-BFFB-EA57DE17BE39}" type="presParOf" srcId="{81BEFDD1-3CF9-45D9-B9F5-63472720702A}" destId="{DEE9FB46-393A-4490-9A95-CF84EDB3CB88}" srcOrd="1" destOrd="0" presId="urn:microsoft.com/office/officeart/2005/8/layout/hierarchy2"/>
    <dgm:cxn modelId="{F76D6233-BD85-4F2E-8A94-C2BD9D8E24A4}" type="presParOf" srcId="{55DD41B6-61F9-4000-B864-7AC6B304DC22}" destId="{5B0B2560-7CC0-418D-BF9C-01CCE35DF454}" srcOrd="18" destOrd="0" presId="urn:microsoft.com/office/officeart/2005/8/layout/hierarchy2"/>
    <dgm:cxn modelId="{8493B4FF-067F-47C1-9274-8230E0F509A9}" type="presParOf" srcId="{5B0B2560-7CC0-418D-BF9C-01CCE35DF454}" destId="{C710C38F-AB7B-497A-93ED-27541D62CAB2}" srcOrd="0" destOrd="0" presId="urn:microsoft.com/office/officeart/2005/8/layout/hierarchy2"/>
    <dgm:cxn modelId="{955FA182-CF79-40BE-9A95-DB1E4AC95245}" type="presParOf" srcId="{55DD41B6-61F9-4000-B864-7AC6B304DC22}" destId="{98B37517-5AFF-4DAC-9DE6-E96CD35D8945}" srcOrd="19" destOrd="0" presId="urn:microsoft.com/office/officeart/2005/8/layout/hierarchy2"/>
    <dgm:cxn modelId="{69448204-6655-4660-BD16-FAEBC3C6CC9A}" type="presParOf" srcId="{98B37517-5AFF-4DAC-9DE6-E96CD35D8945}" destId="{08C6782A-6F1F-4870-AB8B-2522BB5ABEB1}" srcOrd="0" destOrd="0" presId="urn:microsoft.com/office/officeart/2005/8/layout/hierarchy2"/>
    <dgm:cxn modelId="{6BF00A1C-8CB9-46AD-85CD-4E466E500A80}" type="presParOf" srcId="{98B37517-5AFF-4DAC-9DE6-E96CD35D8945}" destId="{DF254E91-EC19-441D-8B77-30D65F35294A}" srcOrd="1" destOrd="0" presId="urn:microsoft.com/office/officeart/2005/8/layout/hierarchy2"/>
    <dgm:cxn modelId="{BBF2D9A3-DD6C-4DB5-9E83-2B249AFA55D0}" type="presParOf" srcId="{55DD41B6-61F9-4000-B864-7AC6B304DC22}" destId="{B4475BFA-AB36-4429-9A7E-79278652EEC3}" srcOrd="20" destOrd="0" presId="urn:microsoft.com/office/officeart/2005/8/layout/hierarchy2"/>
    <dgm:cxn modelId="{1E0893BD-48C8-4927-853F-EC0C85E4B61F}" type="presParOf" srcId="{B4475BFA-AB36-4429-9A7E-79278652EEC3}" destId="{14C2974F-EFDB-4C1F-AC06-B6813FF1ED4F}" srcOrd="0" destOrd="0" presId="urn:microsoft.com/office/officeart/2005/8/layout/hierarchy2"/>
    <dgm:cxn modelId="{93D44CA3-A6BA-4ED7-A6A4-5B02699F81F3}" type="presParOf" srcId="{55DD41B6-61F9-4000-B864-7AC6B304DC22}" destId="{B6D14A76-4042-48CA-88B7-EEBD3114922D}" srcOrd="21" destOrd="0" presId="urn:microsoft.com/office/officeart/2005/8/layout/hierarchy2"/>
    <dgm:cxn modelId="{0163438D-8F10-48A9-9A79-65A547D3BBFD}" type="presParOf" srcId="{B6D14A76-4042-48CA-88B7-EEBD3114922D}" destId="{59E28091-079E-4B9D-A571-A518F15DD88E}" srcOrd="0" destOrd="0" presId="urn:microsoft.com/office/officeart/2005/8/layout/hierarchy2"/>
    <dgm:cxn modelId="{86B35A52-5D33-4B7A-9848-19F070E3D6D7}" type="presParOf" srcId="{B6D14A76-4042-48CA-88B7-EEBD3114922D}" destId="{430646A0-F81F-4966-9CB1-0366BF96FDE9}" srcOrd="1" destOrd="0" presId="urn:microsoft.com/office/officeart/2005/8/layout/hierarchy2"/>
    <dgm:cxn modelId="{6267E09D-3E9F-4D25-85D7-5D601A5BC7CE}" type="presParOf" srcId="{55DD41B6-61F9-4000-B864-7AC6B304DC22}" destId="{0E432F20-CA52-4B70-8802-93B24FE3D862}" srcOrd="22" destOrd="0" presId="urn:microsoft.com/office/officeart/2005/8/layout/hierarchy2"/>
    <dgm:cxn modelId="{7DAAC9EA-C660-4019-AE0F-403C2216B59F}" type="presParOf" srcId="{0E432F20-CA52-4B70-8802-93B24FE3D862}" destId="{1D3FDD39-18F1-4CE6-A817-A4600F911710}" srcOrd="0" destOrd="0" presId="urn:microsoft.com/office/officeart/2005/8/layout/hierarchy2"/>
    <dgm:cxn modelId="{95C81098-AD3F-4F15-B4C3-5A6968D03C4C}" type="presParOf" srcId="{55DD41B6-61F9-4000-B864-7AC6B304DC22}" destId="{72AA68B5-2F33-4E5A-9613-C86EDB64A185}" srcOrd="23" destOrd="0" presId="urn:microsoft.com/office/officeart/2005/8/layout/hierarchy2"/>
    <dgm:cxn modelId="{5371B7B8-64DD-4CEB-BB5A-2F4991AA7E30}" type="presParOf" srcId="{72AA68B5-2F33-4E5A-9613-C86EDB64A185}" destId="{71DE3B7C-206F-4690-803B-3DB0792F6FB2}" srcOrd="0" destOrd="0" presId="urn:microsoft.com/office/officeart/2005/8/layout/hierarchy2"/>
    <dgm:cxn modelId="{11A844CE-C058-4246-84CA-F45DB4B7BBB7}" type="presParOf" srcId="{72AA68B5-2F33-4E5A-9613-C86EDB64A185}" destId="{D8E11613-134C-4BD3-BAEF-3A80056EE442}" srcOrd="1" destOrd="0" presId="urn:microsoft.com/office/officeart/2005/8/layout/hierarchy2"/>
    <dgm:cxn modelId="{5E674D49-2DCB-47C8-B0D0-D01E017639A1}" type="presParOf" srcId="{55DD41B6-61F9-4000-B864-7AC6B304DC22}" destId="{218D49D3-BDE5-4B6D-8E9C-0B317C9D70C0}" srcOrd="24" destOrd="0" presId="urn:microsoft.com/office/officeart/2005/8/layout/hierarchy2"/>
    <dgm:cxn modelId="{4AA270B7-E942-497D-B4E7-57CA92141BC7}" type="presParOf" srcId="{218D49D3-BDE5-4B6D-8E9C-0B317C9D70C0}" destId="{41E8866B-7471-46C3-BA98-1DED44FF7553}" srcOrd="0" destOrd="0" presId="urn:microsoft.com/office/officeart/2005/8/layout/hierarchy2"/>
    <dgm:cxn modelId="{C25FFA35-CD51-4E9B-91C3-B7F5689E0AFD}" type="presParOf" srcId="{55DD41B6-61F9-4000-B864-7AC6B304DC22}" destId="{2ABC1421-3D38-4448-BAEB-D78E1FFF4F2C}" srcOrd="25" destOrd="0" presId="urn:microsoft.com/office/officeart/2005/8/layout/hierarchy2"/>
    <dgm:cxn modelId="{A6E0E285-3DF9-4163-AD03-7707396ECF2D}" type="presParOf" srcId="{2ABC1421-3D38-4448-BAEB-D78E1FFF4F2C}" destId="{EA824C8A-AB06-4BB8-945A-F8C0F1007770}" srcOrd="0" destOrd="0" presId="urn:microsoft.com/office/officeart/2005/8/layout/hierarchy2"/>
    <dgm:cxn modelId="{A29ED5CF-94C0-4B37-8906-D55C640F6F7F}" type="presParOf" srcId="{2ABC1421-3D38-4448-BAEB-D78E1FFF4F2C}" destId="{180B6E3A-F0CA-4145-A03D-FD8CCD1FD4B4}" srcOrd="1" destOrd="0" presId="urn:microsoft.com/office/officeart/2005/8/layout/hierarchy2"/>
    <dgm:cxn modelId="{65595E8C-E378-4F43-9E17-FECF5067908F}" type="presParOf" srcId="{55DD41B6-61F9-4000-B864-7AC6B304DC22}" destId="{2E780F60-C9F2-4973-AE09-041A5CC03F87}" srcOrd="26" destOrd="0" presId="urn:microsoft.com/office/officeart/2005/8/layout/hierarchy2"/>
    <dgm:cxn modelId="{F7B39361-8F7A-48E8-8590-62AA769F3ECB}" type="presParOf" srcId="{2E780F60-C9F2-4973-AE09-041A5CC03F87}" destId="{A56FF3BF-1861-4800-871F-53511D7BBEDA}" srcOrd="0" destOrd="0" presId="urn:microsoft.com/office/officeart/2005/8/layout/hierarchy2"/>
    <dgm:cxn modelId="{2C5CDCB4-CB52-4A13-92C7-2E850E2E52D9}" type="presParOf" srcId="{55DD41B6-61F9-4000-B864-7AC6B304DC22}" destId="{C456341A-1C8C-4D0E-AB03-315587C7446F}" srcOrd="27" destOrd="0" presId="urn:microsoft.com/office/officeart/2005/8/layout/hierarchy2"/>
    <dgm:cxn modelId="{DDF9858A-E89D-40A8-9C59-0D47DF82390E}" type="presParOf" srcId="{C456341A-1C8C-4D0E-AB03-315587C7446F}" destId="{4D0FD03F-A794-4D53-9D91-ED1127F6E6B1}" srcOrd="0" destOrd="0" presId="urn:microsoft.com/office/officeart/2005/8/layout/hierarchy2"/>
    <dgm:cxn modelId="{39C33ABE-CD37-4BB4-B51C-598A1758B79E}" type="presParOf" srcId="{C456341A-1C8C-4D0E-AB03-315587C7446F}" destId="{B1FC34AF-91D9-4FCA-BF34-4A427C9FD26E}" srcOrd="1" destOrd="0" presId="urn:microsoft.com/office/officeart/2005/8/layout/hierarchy2"/>
    <dgm:cxn modelId="{B47C98A9-0678-4E9C-8BBA-CAD58024549B}" type="presParOf" srcId="{55DD41B6-61F9-4000-B864-7AC6B304DC22}" destId="{178224B2-6B12-4F54-8161-4A92A51FFE90}" srcOrd="28" destOrd="0" presId="urn:microsoft.com/office/officeart/2005/8/layout/hierarchy2"/>
    <dgm:cxn modelId="{2135C27B-27D8-4695-A135-7E5161BF4ED9}" type="presParOf" srcId="{178224B2-6B12-4F54-8161-4A92A51FFE90}" destId="{9E396E6C-4BFF-4746-B652-A91D5C114F1F}" srcOrd="0" destOrd="0" presId="urn:microsoft.com/office/officeart/2005/8/layout/hierarchy2"/>
    <dgm:cxn modelId="{40626F12-AC48-41A2-821E-D5180C046082}" type="presParOf" srcId="{55DD41B6-61F9-4000-B864-7AC6B304DC22}" destId="{9D2A1A64-D924-49C9-A277-3A55F6866C81}" srcOrd="29" destOrd="0" presId="urn:microsoft.com/office/officeart/2005/8/layout/hierarchy2"/>
    <dgm:cxn modelId="{FD9617D8-A53F-4808-923C-4458500F5661}" type="presParOf" srcId="{9D2A1A64-D924-49C9-A277-3A55F6866C81}" destId="{25AEFA4A-403C-42B5-B620-81780F6591C3}" srcOrd="0" destOrd="0" presId="urn:microsoft.com/office/officeart/2005/8/layout/hierarchy2"/>
    <dgm:cxn modelId="{535E1A11-6D44-4105-88F7-F9210565B9BD}" type="presParOf" srcId="{9D2A1A64-D924-49C9-A277-3A55F6866C81}" destId="{6DAA2AAC-8949-4979-B348-66FC3A2B95A8}" srcOrd="1" destOrd="0" presId="urn:microsoft.com/office/officeart/2005/8/layout/hierarchy2"/>
    <dgm:cxn modelId="{B5B1A728-0FAE-4B2A-9C2B-48B28B54EFB9}" type="presParOf" srcId="{55DD41B6-61F9-4000-B864-7AC6B304DC22}" destId="{19462B66-097B-4489-88DA-FE263742D692}" srcOrd="30" destOrd="0" presId="urn:microsoft.com/office/officeart/2005/8/layout/hierarchy2"/>
    <dgm:cxn modelId="{99A55DFE-37DE-4A11-BAC1-5A45FAB89049}" type="presParOf" srcId="{19462B66-097B-4489-88DA-FE263742D692}" destId="{02E8B745-C334-45C7-B156-C916277F03FD}" srcOrd="0" destOrd="0" presId="urn:microsoft.com/office/officeart/2005/8/layout/hierarchy2"/>
    <dgm:cxn modelId="{04A44933-0EFC-4264-8876-B05AB5BC337C}" type="presParOf" srcId="{55DD41B6-61F9-4000-B864-7AC6B304DC22}" destId="{CF682990-11D8-4A22-9621-15B256DE9C0B}" srcOrd="31" destOrd="0" presId="urn:microsoft.com/office/officeart/2005/8/layout/hierarchy2"/>
    <dgm:cxn modelId="{F2D5A352-BB1D-416B-B99E-17110253B100}" type="presParOf" srcId="{CF682990-11D8-4A22-9621-15B256DE9C0B}" destId="{040F3850-FB5A-4C58-86CF-66DA786D492C}" srcOrd="0" destOrd="0" presId="urn:microsoft.com/office/officeart/2005/8/layout/hierarchy2"/>
    <dgm:cxn modelId="{35C502B7-DB5A-41EF-9B33-D7186A3E177E}" type="presParOf" srcId="{CF682990-11D8-4A22-9621-15B256DE9C0B}" destId="{E2F1BCFB-9DBF-402E-8042-989166BEA601}" srcOrd="1" destOrd="0" presId="urn:microsoft.com/office/officeart/2005/8/layout/hierarchy2"/>
    <dgm:cxn modelId="{C04A5A78-E813-4A25-9997-CDE25C43198B}" type="presParOf" srcId="{BB470071-1FA3-402E-87A1-3EBE6521B451}" destId="{39A057E8-1F52-4F88-9FE7-D88BC329AE89}" srcOrd="1" destOrd="0" presId="urn:microsoft.com/office/officeart/2005/8/layout/hierarchy2"/>
    <dgm:cxn modelId="{4E4D1460-5249-441D-A46D-2BEE1AFE3D8C}" type="presParOf" srcId="{39A057E8-1F52-4F88-9FE7-D88BC329AE89}" destId="{82A9E197-A25E-41BF-8C3F-C414B10DCDBF}" srcOrd="0" destOrd="0" presId="urn:microsoft.com/office/officeart/2005/8/layout/hierarchy2"/>
    <dgm:cxn modelId="{4A4827A6-1746-4B3F-B526-13D6DB6D390F}" type="presParOf" srcId="{39A057E8-1F52-4F88-9FE7-D88BC329AE89}" destId="{CFD1437F-7EB5-4311-A7B3-EB00B13458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FD807B-A14D-42AF-BBF8-9E367A1F26B7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90B6DC8-9A8E-43AE-8CDE-6805F31EAFB3}">
      <dgm:prSet phldrT="[Texto]" custT="1"/>
      <dgm:spPr/>
      <dgm:t>
        <a:bodyPr/>
        <a:lstStyle/>
        <a:p>
          <a:r>
            <a:rPr lang="es-MX" sz="1400" b="1" dirty="0" smtClean="0"/>
            <a:t>MA. ESTHER IBARRA TORRES</a:t>
          </a:r>
        </a:p>
        <a:p>
          <a:r>
            <a:rPr lang="es-MX" sz="1400" dirty="0" smtClean="0"/>
            <a:t>ENCARGADO DE HACIENDA  </a:t>
          </a:r>
          <a:endParaRPr lang="es-MX" sz="1400" dirty="0"/>
        </a:p>
      </dgm:t>
    </dgm:pt>
    <dgm:pt modelId="{3ABAA0C4-DAB4-441D-9D7C-3F2CF9B8A868}" type="parTrans" cxnId="{CEA390EE-5AED-485A-A4A1-C5D27BB0727F}">
      <dgm:prSet/>
      <dgm:spPr/>
      <dgm:t>
        <a:bodyPr/>
        <a:lstStyle/>
        <a:p>
          <a:endParaRPr lang="es-MX"/>
        </a:p>
      </dgm:t>
    </dgm:pt>
    <dgm:pt modelId="{839D0741-4874-4392-9A85-918A55197349}" type="sibTrans" cxnId="{CEA390EE-5AED-485A-A4A1-C5D27BB0727F}">
      <dgm:prSet/>
      <dgm:spPr/>
      <dgm:t>
        <a:bodyPr/>
        <a:lstStyle/>
        <a:p>
          <a:endParaRPr lang="es-MX"/>
        </a:p>
      </dgm:t>
    </dgm:pt>
    <dgm:pt modelId="{3CD8752A-555C-4F35-969E-DA0AC26378F9}" type="asst">
      <dgm:prSet phldrT="[Texto]" custT="1"/>
      <dgm:spPr/>
      <dgm:t>
        <a:bodyPr/>
        <a:lstStyle/>
        <a:p>
          <a:r>
            <a:rPr lang="es-MX" sz="1200" b="1" dirty="0" smtClean="0"/>
            <a:t>JOSE GUADALUPE MORALES GUZMAN </a:t>
          </a:r>
        </a:p>
        <a:p>
          <a:r>
            <a:rPr lang="es-MX" sz="1200" dirty="0" smtClean="0"/>
            <a:t>AUX. DEL ENC DE LA HDA MPAL</a:t>
          </a:r>
          <a:endParaRPr lang="es-MX" sz="1200" dirty="0"/>
        </a:p>
      </dgm:t>
    </dgm:pt>
    <dgm:pt modelId="{2B517E08-5D3B-4C9F-888C-D5DA33C1C0E0}" type="parTrans" cxnId="{3C2DA9DF-3CBB-46EE-AE72-97D8E7E92CD5}">
      <dgm:prSet/>
      <dgm:spPr/>
      <dgm:t>
        <a:bodyPr/>
        <a:lstStyle/>
        <a:p>
          <a:endParaRPr lang="es-MX" sz="1400"/>
        </a:p>
      </dgm:t>
    </dgm:pt>
    <dgm:pt modelId="{9A4F7B20-AC08-4229-8754-CBE25D45202E}" type="sibTrans" cxnId="{3C2DA9DF-3CBB-46EE-AE72-97D8E7E92CD5}">
      <dgm:prSet/>
      <dgm:spPr/>
      <dgm:t>
        <a:bodyPr/>
        <a:lstStyle/>
        <a:p>
          <a:endParaRPr lang="es-MX"/>
        </a:p>
      </dgm:t>
    </dgm:pt>
    <dgm:pt modelId="{59274AF1-A19E-4B37-A0E4-4A5C37043708}">
      <dgm:prSet phldrT="[Texto]" custT="1"/>
      <dgm:spPr/>
      <dgm:t>
        <a:bodyPr/>
        <a:lstStyle/>
        <a:p>
          <a:r>
            <a:rPr lang="es-MX" sz="1200" dirty="0" smtClean="0"/>
            <a:t>MARGARITA UBALDO GARCIA</a:t>
          </a:r>
        </a:p>
        <a:p>
          <a:r>
            <a:rPr lang="es-MX" sz="1200" dirty="0" smtClean="0"/>
            <a:t>SECRETARIA </a:t>
          </a:r>
          <a:endParaRPr lang="es-MX" sz="1200" dirty="0"/>
        </a:p>
      </dgm:t>
    </dgm:pt>
    <dgm:pt modelId="{499B1723-95A9-4DCF-9885-DC70BA33EC59}" type="parTrans" cxnId="{443C1DAC-34B4-4D67-8BCF-FF203D1E99C5}">
      <dgm:prSet/>
      <dgm:spPr/>
      <dgm:t>
        <a:bodyPr/>
        <a:lstStyle/>
        <a:p>
          <a:endParaRPr lang="es-MX" sz="1400"/>
        </a:p>
      </dgm:t>
    </dgm:pt>
    <dgm:pt modelId="{E0B7B1B4-4245-46C5-98F2-D3ED2FA52E89}" type="sibTrans" cxnId="{443C1DAC-34B4-4D67-8BCF-FF203D1E99C5}">
      <dgm:prSet/>
      <dgm:spPr/>
      <dgm:t>
        <a:bodyPr/>
        <a:lstStyle/>
        <a:p>
          <a:endParaRPr lang="es-MX"/>
        </a:p>
      </dgm:t>
    </dgm:pt>
    <dgm:pt modelId="{A4CD27D5-3F2B-4FEF-8D7A-672E59C8230E}">
      <dgm:prSet phldrT="[Texto]" custT="1"/>
      <dgm:spPr/>
      <dgm:t>
        <a:bodyPr/>
        <a:lstStyle/>
        <a:p>
          <a:r>
            <a:rPr lang="es-MX" sz="1200" dirty="0" smtClean="0"/>
            <a:t>MARIA DE LOURDES CRUZ RODRIGUEZ </a:t>
          </a:r>
        </a:p>
        <a:p>
          <a:r>
            <a:rPr lang="es-MX" sz="1200" dirty="0" smtClean="0"/>
            <a:t>SECRETARIA EGRESOS</a:t>
          </a:r>
          <a:endParaRPr lang="es-MX" sz="1200" dirty="0"/>
        </a:p>
      </dgm:t>
    </dgm:pt>
    <dgm:pt modelId="{22F2656F-480F-494C-BCEC-ADFF933EEEB2}" type="parTrans" cxnId="{FE1D962A-AB2E-4BAB-9178-C6905DBE3AA1}">
      <dgm:prSet/>
      <dgm:spPr/>
      <dgm:t>
        <a:bodyPr/>
        <a:lstStyle/>
        <a:p>
          <a:endParaRPr lang="es-MX" sz="1400"/>
        </a:p>
      </dgm:t>
    </dgm:pt>
    <dgm:pt modelId="{37FEBD96-11B4-4B05-A8D1-3BAC62ADCD73}" type="sibTrans" cxnId="{FE1D962A-AB2E-4BAB-9178-C6905DBE3AA1}">
      <dgm:prSet/>
      <dgm:spPr/>
      <dgm:t>
        <a:bodyPr/>
        <a:lstStyle/>
        <a:p>
          <a:endParaRPr lang="es-MX"/>
        </a:p>
      </dgm:t>
    </dgm:pt>
    <dgm:pt modelId="{99F3BE83-9306-4D9B-B71B-8114A39BF30F}">
      <dgm:prSet phldrT="[Texto]" custT="1"/>
      <dgm:spPr/>
      <dgm:t>
        <a:bodyPr/>
        <a:lstStyle/>
        <a:p>
          <a:r>
            <a:rPr lang="es-MX" sz="1200" dirty="0" smtClean="0"/>
            <a:t>OSCAR ENCISO LUNA</a:t>
          </a:r>
        </a:p>
        <a:p>
          <a:r>
            <a:rPr lang="es-MX" sz="1200" dirty="0" smtClean="0"/>
            <a:t>ENC DE INGRESOS Y LIDER SINDICAL </a:t>
          </a:r>
          <a:endParaRPr lang="es-MX" sz="1200" dirty="0"/>
        </a:p>
      </dgm:t>
    </dgm:pt>
    <dgm:pt modelId="{67F1B4E2-FDBA-42BF-AE51-1E9BE3FE0DB5}" type="parTrans" cxnId="{B1D9B9C9-C018-4B0E-8B60-17D16958C2C6}">
      <dgm:prSet/>
      <dgm:spPr/>
      <dgm:t>
        <a:bodyPr/>
        <a:lstStyle/>
        <a:p>
          <a:endParaRPr lang="es-MX" sz="1400"/>
        </a:p>
      </dgm:t>
    </dgm:pt>
    <dgm:pt modelId="{8341AA4E-5A2C-427A-AE6C-13F19B6E14BE}" type="sibTrans" cxnId="{B1D9B9C9-C018-4B0E-8B60-17D16958C2C6}">
      <dgm:prSet/>
      <dgm:spPr/>
      <dgm:t>
        <a:bodyPr/>
        <a:lstStyle/>
        <a:p>
          <a:endParaRPr lang="es-MX"/>
        </a:p>
      </dgm:t>
    </dgm:pt>
    <dgm:pt modelId="{60B6B8C1-D8C2-4B73-8659-1560CB062B6E}">
      <dgm:prSet custT="1"/>
      <dgm:spPr/>
      <dgm:t>
        <a:bodyPr/>
        <a:lstStyle/>
        <a:p>
          <a:r>
            <a:rPr lang="es-MX" sz="1200" dirty="0" smtClean="0"/>
            <a:t>JUAN PABLO BARAJAS GUTIERREZ</a:t>
          </a:r>
        </a:p>
        <a:p>
          <a:r>
            <a:rPr lang="es-MX" sz="1200" dirty="0" smtClean="0"/>
            <a:t>AUX GENERAL</a:t>
          </a:r>
          <a:endParaRPr lang="es-MX" sz="1200" dirty="0"/>
        </a:p>
      </dgm:t>
    </dgm:pt>
    <dgm:pt modelId="{E81EAAED-F52F-435A-B119-F2138594F747}" type="parTrans" cxnId="{B4E0C8C5-2013-47EA-8A2A-4E687031A91F}">
      <dgm:prSet/>
      <dgm:spPr/>
      <dgm:t>
        <a:bodyPr/>
        <a:lstStyle/>
        <a:p>
          <a:endParaRPr lang="es-MX"/>
        </a:p>
      </dgm:t>
    </dgm:pt>
    <dgm:pt modelId="{2407C3FC-7FAF-46FC-B672-0625B4E72FDF}" type="sibTrans" cxnId="{B4E0C8C5-2013-47EA-8A2A-4E687031A91F}">
      <dgm:prSet/>
      <dgm:spPr/>
      <dgm:t>
        <a:bodyPr/>
        <a:lstStyle/>
        <a:p>
          <a:endParaRPr lang="es-MX"/>
        </a:p>
      </dgm:t>
    </dgm:pt>
    <dgm:pt modelId="{697FE932-13C5-4937-8096-438A1422621C}" type="asst">
      <dgm:prSet custT="1"/>
      <dgm:spPr/>
      <dgm:t>
        <a:bodyPr/>
        <a:lstStyle/>
        <a:p>
          <a:r>
            <a:rPr lang="es-MX" sz="1200" dirty="0" smtClean="0"/>
            <a:t>PILAR DELGADO LANDEROS</a:t>
          </a:r>
        </a:p>
        <a:p>
          <a:r>
            <a:rPr lang="es-MX" sz="1200" dirty="0" smtClean="0"/>
            <a:t>AUX DE INGRESOS </a:t>
          </a:r>
          <a:endParaRPr lang="es-MX" sz="1200" dirty="0"/>
        </a:p>
      </dgm:t>
    </dgm:pt>
    <dgm:pt modelId="{7B1C3588-8A67-4D9B-A21B-0261FDD01032}" type="parTrans" cxnId="{F2C11ABE-8775-412E-82FA-BA77C77F966D}">
      <dgm:prSet/>
      <dgm:spPr/>
      <dgm:t>
        <a:bodyPr/>
        <a:lstStyle/>
        <a:p>
          <a:endParaRPr lang="es-MX"/>
        </a:p>
      </dgm:t>
    </dgm:pt>
    <dgm:pt modelId="{CFE5ACAA-FCF9-452B-8D2E-8F585FE22E4C}" type="sibTrans" cxnId="{F2C11ABE-8775-412E-82FA-BA77C77F966D}">
      <dgm:prSet/>
      <dgm:spPr/>
      <dgm:t>
        <a:bodyPr/>
        <a:lstStyle/>
        <a:p>
          <a:endParaRPr lang="es-MX"/>
        </a:p>
      </dgm:t>
    </dgm:pt>
    <dgm:pt modelId="{CAAE2854-F54B-43F3-A7CD-B82F7A0FA942}" type="asst">
      <dgm:prSet custT="1"/>
      <dgm:spPr/>
      <dgm:t>
        <a:bodyPr/>
        <a:lstStyle/>
        <a:p>
          <a:r>
            <a:rPr lang="es-MX" sz="1200" dirty="0" smtClean="0"/>
            <a:t>YESENIA CUENCA HERNANDEZ </a:t>
          </a:r>
        </a:p>
        <a:p>
          <a:r>
            <a:rPr lang="es-MX" sz="1200" dirty="0" smtClean="0"/>
            <a:t>AUX. CONATABLE</a:t>
          </a:r>
          <a:endParaRPr lang="es-MX" sz="1200" dirty="0"/>
        </a:p>
      </dgm:t>
    </dgm:pt>
    <dgm:pt modelId="{16691164-9170-46AD-8D6D-DBA76DD356F6}" type="parTrans" cxnId="{85A39EF0-9440-4BB5-9DF8-11DB49C26B7C}">
      <dgm:prSet/>
      <dgm:spPr/>
      <dgm:t>
        <a:bodyPr/>
        <a:lstStyle/>
        <a:p>
          <a:endParaRPr lang="es-MX"/>
        </a:p>
      </dgm:t>
    </dgm:pt>
    <dgm:pt modelId="{A6041BED-B044-4323-B962-A97145356B77}" type="sibTrans" cxnId="{85A39EF0-9440-4BB5-9DF8-11DB49C26B7C}">
      <dgm:prSet/>
      <dgm:spPr/>
      <dgm:t>
        <a:bodyPr/>
        <a:lstStyle/>
        <a:p>
          <a:endParaRPr lang="es-MX"/>
        </a:p>
      </dgm:t>
    </dgm:pt>
    <dgm:pt modelId="{8C603705-6C5C-4696-8A1E-0B2C4E0BC9CB}" type="pres">
      <dgm:prSet presAssocID="{F5FD807B-A14D-42AF-BBF8-9E367A1F26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F8A8988-A6AE-483C-9D15-E7F710C348C0}" type="pres">
      <dgm:prSet presAssocID="{D90B6DC8-9A8E-43AE-8CDE-6805F31EAFB3}" presName="hierRoot1" presStyleCnt="0">
        <dgm:presLayoutVars>
          <dgm:hierBranch val="init"/>
        </dgm:presLayoutVars>
      </dgm:prSet>
      <dgm:spPr/>
    </dgm:pt>
    <dgm:pt modelId="{B7090A2D-1210-4CF5-BC1B-08C36B44A6A7}" type="pres">
      <dgm:prSet presAssocID="{D90B6DC8-9A8E-43AE-8CDE-6805F31EAFB3}" presName="rootComposite1" presStyleCnt="0"/>
      <dgm:spPr/>
    </dgm:pt>
    <dgm:pt modelId="{3A18942A-7820-4A8D-AE83-2467E2ECDF44}" type="pres">
      <dgm:prSet presAssocID="{D90B6DC8-9A8E-43AE-8CDE-6805F31EAFB3}" presName="rootText1" presStyleLbl="node0" presStyleIdx="0" presStyleCnt="1" custScaleX="160880" custScaleY="84240" custLinFactY="-55610" custLinFactNeighborX="3793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D94528-2F80-4765-A5E7-88EC0551051D}" type="pres">
      <dgm:prSet presAssocID="{D90B6DC8-9A8E-43AE-8CDE-6805F31EAFB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0885AD7C-E84A-4EB1-A451-8D6308DED320}" type="pres">
      <dgm:prSet presAssocID="{D90B6DC8-9A8E-43AE-8CDE-6805F31EAFB3}" presName="hierChild2" presStyleCnt="0"/>
      <dgm:spPr/>
    </dgm:pt>
    <dgm:pt modelId="{5DDC8E97-69E7-4DF9-BB9A-363E27D019A7}" type="pres">
      <dgm:prSet presAssocID="{499B1723-95A9-4DCF-9885-DC70BA33EC59}" presName="Name37" presStyleLbl="parChTrans1D2" presStyleIdx="0" presStyleCnt="5"/>
      <dgm:spPr/>
      <dgm:t>
        <a:bodyPr/>
        <a:lstStyle/>
        <a:p>
          <a:endParaRPr lang="es-MX"/>
        </a:p>
      </dgm:t>
    </dgm:pt>
    <dgm:pt modelId="{8E0D993B-BD7E-44E3-B334-F9CB6F761776}" type="pres">
      <dgm:prSet presAssocID="{59274AF1-A19E-4B37-A0E4-4A5C37043708}" presName="hierRoot2" presStyleCnt="0">
        <dgm:presLayoutVars>
          <dgm:hierBranch val="init"/>
        </dgm:presLayoutVars>
      </dgm:prSet>
      <dgm:spPr/>
    </dgm:pt>
    <dgm:pt modelId="{40634929-A450-4FF6-BC87-69E756C9CEA1}" type="pres">
      <dgm:prSet presAssocID="{59274AF1-A19E-4B37-A0E4-4A5C37043708}" presName="rootComposite" presStyleCnt="0"/>
      <dgm:spPr/>
    </dgm:pt>
    <dgm:pt modelId="{C7A31CAD-8628-47B7-A56E-B8AB5F9FA472}" type="pres">
      <dgm:prSet presAssocID="{59274AF1-A19E-4B37-A0E4-4A5C37043708}" presName="rootText" presStyleLbl="node2" presStyleIdx="0" presStyleCnt="4" custScaleX="97721" custScaleY="64341" custLinFactNeighborX="28726" custLinFactNeighborY="1662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EE6B091-5331-42BA-A224-7D0DF1CCE134}" type="pres">
      <dgm:prSet presAssocID="{59274AF1-A19E-4B37-A0E4-4A5C37043708}" presName="rootConnector" presStyleLbl="node2" presStyleIdx="0" presStyleCnt="4"/>
      <dgm:spPr/>
      <dgm:t>
        <a:bodyPr/>
        <a:lstStyle/>
        <a:p>
          <a:endParaRPr lang="es-MX"/>
        </a:p>
      </dgm:t>
    </dgm:pt>
    <dgm:pt modelId="{2BAB1D95-7B4E-4CF9-9EC9-FCA153011CD5}" type="pres">
      <dgm:prSet presAssocID="{59274AF1-A19E-4B37-A0E4-4A5C37043708}" presName="hierChild4" presStyleCnt="0"/>
      <dgm:spPr/>
    </dgm:pt>
    <dgm:pt modelId="{5BC19BA5-BD8B-4C91-9E6C-1EEF33C5C306}" type="pres">
      <dgm:prSet presAssocID="{59274AF1-A19E-4B37-A0E4-4A5C37043708}" presName="hierChild5" presStyleCnt="0"/>
      <dgm:spPr/>
    </dgm:pt>
    <dgm:pt modelId="{95DA5603-7F33-4575-B9C6-F99F393EE861}" type="pres">
      <dgm:prSet presAssocID="{22F2656F-480F-494C-BCEC-ADFF933EEEB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26635D02-44AC-4CC8-8490-090C991EF96E}" type="pres">
      <dgm:prSet presAssocID="{A4CD27D5-3F2B-4FEF-8D7A-672E59C8230E}" presName="hierRoot2" presStyleCnt="0">
        <dgm:presLayoutVars>
          <dgm:hierBranch val="init"/>
        </dgm:presLayoutVars>
      </dgm:prSet>
      <dgm:spPr/>
    </dgm:pt>
    <dgm:pt modelId="{750389D6-1B6B-455F-B07A-8CDC9D1F43BA}" type="pres">
      <dgm:prSet presAssocID="{A4CD27D5-3F2B-4FEF-8D7A-672E59C8230E}" presName="rootComposite" presStyleCnt="0"/>
      <dgm:spPr/>
    </dgm:pt>
    <dgm:pt modelId="{5D908F6A-32AC-4751-B8C6-8EA20179D12B}" type="pres">
      <dgm:prSet presAssocID="{A4CD27D5-3F2B-4FEF-8D7A-672E59C8230E}" presName="rootText" presStyleLbl="node2" presStyleIdx="1" presStyleCnt="4" custAng="0" custScaleX="90506" custScaleY="75868" custLinFactX="24984" custLinFactY="-1372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388D13A-CD6D-4B80-B714-5C627188027E}" type="pres">
      <dgm:prSet presAssocID="{A4CD27D5-3F2B-4FEF-8D7A-672E59C8230E}" presName="rootConnector" presStyleLbl="node2" presStyleIdx="1" presStyleCnt="4"/>
      <dgm:spPr/>
      <dgm:t>
        <a:bodyPr/>
        <a:lstStyle/>
        <a:p>
          <a:endParaRPr lang="es-MX"/>
        </a:p>
      </dgm:t>
    </dgm:pt>
    <dgm:pt modelId="{BFE53DFE-8DEB-4C2E-A3DC-9D632AEC11F4}" type="pres">
      <dgm:prSet presAssocID="{A4CD27D5-3F2B-4FEF-8D7A-672E59C8230E}" presName="hierChild4" presStyleCnt="0"/>
      <dgm:spPr/>
    </dgm:pt>
    <dgm:pt modelId="{CC3EBF37-5E0E-425A-BC58-F9897BBFBC10}" type="pres">
      <dgm:prSet presAssocID="{A4CD27D5-3F2B-4FEF-8D7A-672E59C8230E}" presName="hierChild5" presStyleCnt="0"/>
      <dgm:spPr/>
    </dgm:pt>
    <dgm:pt modelId="{EBF28644-02E5-4A00-BAF4-5880CB628469}" type="pres">
      <dgm:prSet presAssocID="{67F1B4E2-FDBA-42BF-AE51-1E9BE3FE0DB5}" presName="Name37" presStyleLbl="parChTrans1D2" presStyleIdx="2" presStyleCnt="5"/>
      <dgm:spPr/>
      <dgm:t>
        <a:bodyPr/>
        <a:lstStyle/>
        <a:p>
          <a:endParaRPr lang="es-MX"/>
        </a:p>
      </dgm:t>
    </dgm:pt>
    <dgm:pt modelId="{6E65F80B-CD82-4547-B41B-89E02264D0C7}" type="pres">
      <dgm:prSet presAssocID="{99F3BE83-9306-4D9B-B71B-8114A39BF30F}" presName="hierRoot2" presStyleCnt="0">
        <dgm:presLayoutVars>
          <dgm:hierBranch val="init"/>
        </dgm:presLayoutVars>
      </dgm:prSet>
      <dgm:spPr/>
    </dgm:pt>
    <dgm:pt modelId="{44016F7C-2D37-4286-B960-5D23AAE21991}" type="pres">
      <dgm:prSet presAssocID="{99F3BE83-9306-4D9B-B71B-8114A39BF30F}" presName="rootComposite" presStyleCnt="0"/>
      <dgm:spPr/>
    </dgm:pt>
    <dgm:pt modelId="{B34D3437-2819-41E2-8004-E4EB4F689A50}" type="pres">
      <dgm:prSet presAssocID="{99F3BE83-9306-4D9B-B71B-8114A39BF30F}" presName="rootText" presStyleLbl="node2" presStyleIdx="2" presStyleCnt="4" custScaleX="90736" custScaleY="73695" custLinFactX="12613" custLinFactY="-100000" custLinFactNeighborX="100000" custLinFactNeighborY="-1585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517EF92-D666-49D7-A305-877F137A2264}" type="pres">
      <dgm:prSet presAssocID="{99F3BE83-9306-4D9B-B71B-8114A39BF30F}" presName="rootConnector" presStyleLbl="node2" presStyleIdx="2" presStyleCnt="4"/>
      <dgm:spPr/>
      <dgm:t>
        <a:bodyPr/>
        <a:lstStyle/>
        <a:p>
          <a:endParaRPr lang="es-MX"/>
        </a:p>
      </dgm:t>
    </dgm:pt>
    <dgm:pt modelId="{4D4151D6-0CCF-4446-B33F-2EAFBCDBE9D0}" type="pres">
      <dgm:prSet presAssocID="{99F3BE83-9306-4D9B-B71B-8114A39BF30F}" presName="hierChild4" presStyleCnt="0"/>
      <dgm:spPr/>
    </dgm:pt>
    <dgm:pt modelId="{C1A11A28-076A-4D6A-951D-70B9536CAC76}" type="pres">
      <dgm:prSet presAssocID="{99F3BE83-9306-4D9B-B71B-8114A39BF30F}" presName="hierChild5" presStyleCnt="0"/>
      <dgm:spPr/>
    </dgm:pt>
    <dgm:pt modelId="{3D550704-D536-43F9-AB13-5C3343D444EB}" type="pres">
      <dgm:prSet presAssocID="{7B1C3588-8A67-4D9B-A21B-0261FDD01032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84D5CA26-53DB-4B51-9924-2B3423A07362}" type="pres">
      <dgm:prSet presAssocID="{697FE932-13C5-4937-8096-438A1422621C}" presName="hierRoot3" presStyleCnt="0">
        <dgm:presLayoutVars>
          <dgm:hierBranch val="init"/>
        </dgm:presLayoutVars>
      </dgm:prSet>
      <dgm:spPr/>
    </dgm:pt>
    <dgm:pt modelId="{263A0040-C59D-4468-BEEC-0FDBFA60796E}" type="pres">
      <dgm:prSet presAssocID="{697FE932-13C5-4937-8096-438A1422621C}" presName="rootComposite3" presStyleCnt="0"/>
      <dgm:spPr/>
    </dgm:pt>
    <dgm:pt modelId="{73EFD5BB-5BB8-4B88-A4E1-8EA1A0CD22E2}" type="pres">
      <dgm:prSet presAssocID="{697FE932-13C5-4937-8096-438A1422621C}" presName="rootText3" presStyleLbl="asst2" presStyleIdx="0" presStyleCnt="1" custScaleX="78371" custScaleY="71106" custLinFactX="61399" custLinFactY="-100000" custLinFactNeighborX="100000" custLinFactNeighborY="-17745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A3298E-2F9E-4743-A0D5-EED271E93629}" type="pres">
      <dgm:prSet presAssocID="{697FE932-13C5-4937-8096-438A1422621C}" presName="rootConnector3" presStyleLbl="asst2" presStyleIdx="0" presStyleCnt="1"/>
      <dgm:spPr/>
      <dgm:t>
        <a:bodyPr/>
        <a:lstStyle/>
        <a:p>
          <a:endParaRPr lang="es-MX"/>
        </a:p>
      </dgm:t>
    </dgm:pt>
    <dgm:pt modelId="{AEE51EBF-89FA-4EF7-98EC-283EA7A5D707}" type="pres">
      <dgm:prSet presAssocID="{697FE932-13C5-4937-8096-438A1422621C}" presName="hierChild6" presStyleCnt="0"/>
      <dgm:spPr/>
    </dgm:pt>
    <dgm:pt modelId="{FEC174C4-D083-49C0-8926-608D1E90A864}" type="pres">
      <dgm:prSet presAssocID="{697FE932-13C5-4937-8096-438A1422621C}" presName="hierChild7" presStyleCnt="0"/>
      <dgm:spPr/>
    </dgm:pt>
    <dgm:pt modelId="{4E70B443-61CE-4F96-8386-FA57A40EE954}" type="pres">
      <dgm:prSet presAssocID="{E81EAAED-F52F-435A-B119-F2138594F747}" presName="Name37" presStyleLbl="parChTrans1D2" presStyleIdx="3" presStyleCnt="5"/>
      <dgm:spPr/>
      <dgm:t>
        <a:bodyPr/>
        <a:lstStyle/>
        <a:p>
          <a:endParaRPr lang="es-MX"/>
        </a:p>
      </dgm:t>
    </dgm:pt>
    <dgm:pt modelId="{A064DA37-1F56-49F7-9DC9-4C6305A9AE41}" type="pres">
      <dgm:prSet presAssocID="{60B6B8C1-D8C2-4B73-8659-1560CB062B6E}" presName="hierRoot2" presStyleCnt="0">
        <dgm:presLayoutVars>
          <dgm:hierBranch val="init"/>
        </dgm:presLayoutVars>
      </dgm:prSet>
      <dgm:spPr/>
    </dgm:pt>
    <dgm:pt modelId="{3B839C48-BDC3-4C89-BE36-8E33238529A2}" type="pres">
      <dgm:prSet presAssocID="{60B6B8C1-D8C2-4B73-8659-1560CB062B6E}" presName="rootComposite" presStyleCnt="0"/>
      <dgm:spPr/>
    </dgm:pt>
    <dgm:pt modelId="{7B028D91-1103-448E-82CF-F36C4BD26CCB}" type="pres">
      <dgm:prSet presAssocID="{60B6B8C1-D8C2-4B73-8659-1560CB062B6E}" presName="rootText" presStyleLbl="node2" presStyleIdx="3" presStyleCnt="4" custScaleX="102121" custScaleY="74838" custLinFactX="-31500" custLinFactY="3250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16F79A7-F347-472F-8EF4-161DBE6CD936}" type="pres">
      <dgm:prSet presAssocID="{60B6B8C1-D8C2-4B73-8659-1560CB062B6E}" presName="rootConnector" presStyleLbl="node2" presStyleIdx="3" presStyleCnt="4"/>
      <dgm:spPr/>
      <dgm:t>
        <a:bodyPr/>
        <a:lstStyle/>
        <a:p>
          <a:endParaRPr lang="es-MX"/>
        </a:p>
      </dgm:t>
    </dgm:pt>
    <dgm:pt modelId="{944ECEE6-D185-4842-9E83-EDA59EF6C831}" type="pres">
      <dgm:prSet presAssocID="{60B6B8C1-D8C2-4B73-8659-1560CB062B6E}" presName="hierChild4" presStyleCnt="0"/>
      <dgm:spPr/>
    </dgm:pt>
    <dgm:pt modelId="{6E862273-DCD2-4244-98B4-02AE8A142033}" type="pres">
      <dgm:prSet presAssocID="{60B6B8C1-D8C2-4B73-8659-1560CB062B6E}" presName="hierChild5" presStyleCnt="0"/>
      <dgm:spPr/>
    </dgm:pt>
    <dgm:pt modelId="{E1C5711A-F9CD-4415-8EE9-E0F5BEA2EEA4}" type="pres">
      <dgm:prSet presAssocID="{D90B6DC8-9A8E-43AE-8CDE-6805F31EAFB3}" presName="hierChild3" presStyleCnt="0"/>
      <dgm:spPr/>
    </dgm:pt>
    <dgm:pt modelId="{CC8F4CA2-7E81-439F-8EDB-6BDC451CF404}" type="pres">
      <dgm:prSet presAssocID="{2B517E08-5D3B-4C9F-888C-D5DA33C1C0E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FE3E90D4-FA6A-426E-997C-7A22F1643465}" type="pres">
      <dgm:prSet presAssocID="{3CD8752A-555C-4F35-969E-DA0AC26378F9}" presName="hierRoot3" presStyleCnt="0">
        <dgm:presLayoutVars>
          <dgm:hierBranch val="init"/>
        </dgm:presLayoutVars>
      </dgm:prSet>
      <dgm:spPr/>
    </dgm:pt>
    <dgm:pt modelId="{7FC8DF3F-7C39-4EEF-ABCB-D7E0D9A061CF}" type="pres">
      <dgm:prSet presAssocID="{3CD8752A-555C-4F35-969E-DA0AC26378F9}" presName="rootComposite3" presStyleCnt="0"/>
      <dgm:spPr/>
    </dgm:pt>
    <dgm:pt modelId="{D415AE54-94A5-475A-B46F-25DB4B048C88}" type="pres">
      <dgm:prSet presAssocID="{3CD8752A-555C-4F35-969E-DA0AC26378F9}" presName="rootText3" presStyleLbl="asst1" presStyleIdx="0" presStyleCnt="2" custScaleX="124592" custScaleY="57709" custLinFactNeighborX="-79444" custLinFactNeighborY="-6146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35FAC7-9BD6-409B-8EF1-D7DD43525BE8}" type="pres">
      <dgm:prSet presAssocID="{3CD8752A-555C-4F35-969E-DA0AC26378F9}" presName="rootConnector3" presStyleLbl="asst1" presStyleIdx="0" presStyleCnt="2"/>
      <dgm:spPr/>
      <dgm:t>
        <a:bodyPr/>
        <a:lstStyle/>
        <a:p>
          <a:endParaRPr lang="es-MX"/>
        </a:p>
      </dgm:t>
    </dgm:pt>
    <dgm:pt modelId="{DC9624A8-D100-4C14-A8B5-FDE23B8E2E64}" type="pres">
      <dgm:prSet presAssocID="{3CD8752A-555C-4F35-969E-DA0AC26378F9}" presName="hierChild6" presStyleCnt="0"/>
      <dgm:spPr/>
    </dgm:pt>
    <dgm:pt modelId="{B9751B33-803D-40C7-928F-4BC9D65960A6}" type="pres">
      <dgm:prSet presAssocID="{3CD8752A-555C-4F35-969E-DA0AC26378F9}" presName="hierChild7" presStyleCnt="0"/>
      <dgm:spPr/>
    </dgm:pt>
    <dgm:pt modelId="{22C0A6B5-84B0-43F2-A66D-3903E4F325DA}" type="pres">
      <dgm:prSet presAssocID="{16691164-9170-46AD-8D6D-DBA76DD356F6}" presName="Name111" presStyleLbl="parChTrans1D3" presStyleIdx="1" presStyleCnt="2"/>
      <dgm:spPr/>
      <dgm:t>
        <a:bodyPr/>
        <a:lstStyle/>
        <a:p>
          <a:endParaRPr lang="es-MX"/>
        </a:p>
      </dgm:t>
    </dgm:pt>
    <dgm:pt modelId="{851CD1B9-B593-409C-BAA8-4026CF71E310}" type="pres">
      <dgm:prSet presAssocID="{CAAE2854-F54B-43F3-A7CD-B82F7A0FA942}" presName="hierRoot3" presStyleCnt="0">
        <dgm:presLayoutVars>
          <dgm:hierBranch val="init"/>
        </dgm:presLayoutVars>
      </dgm:prSet>
      <dgm:spPr/>
    </dgm:pt>
    <dgm:pt modelId="{E41B912D-5160-4654-ACEE-43D2DE17CEDD}" type="pres">
      <dgm:prSet presAssocID="{CAAE2854-F54B-43F3-A7CD-B82F7A0FA942}" presName="rootComposite3" presStyleCnt="0"/>
      <dgm:spPr/>
    </dgm:pt>
    <dgm:pt modelId="{F9121D94-0B61-4D73-B191-5210C1794515}" type="pres">
      <dgm:prSet presAssocID="{CAAE2854-F54B-43F3-A7CD-B82F7A0FA942}" presName="rootText3" presStyleLbl="asst1" presStyleIdx="1" presStyleCnt="2" custScaleX="99524" custScaleY="62303" custLinFactNeighborX="-16753" custLinFactNeighborY="-5114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953D4E-1830-4438-B771-5CCD5BE1A902}" type="pres">
      <dgm:prSet presAssocID="{CAAE2854-F54B-43F3-A7CD-B82F7A0FA942}" presName="rootConnector3" presStyleLbl="asst1" presStyleIdx="1" presStyleCnt="2"/>
      <dgm:spPr/>
      <dgm:t>
        <a:bodyPr/>
        <a:lstStyle/>
        <a:p>
          <a:endParaRPr lang="es-MX"/>
        </a:p>
      </dgm:t>
    </dgm:pt>
    <dgm:pt modelId="{6B45C00A-9262-4EC8-8331-50D2668C6DEB}" type="pres">
      <dgm:prSet presAssocID="{CAAE2854-F54B-43F3-A7CD-B82F7A0FA942}" presName="hierChild6" presStyleCnt="0"/>
      <dgm:spPr/>
    </dgm:pt>
    <dgm:pt modelId="{D8105393-3FFE-49AE-80C9-DAF51496CDB3}" type="pres">
      <dgm:prSet presAssocID="{CAAE2854-F54B-43F3-A7CD-B82F7A0FA942}" presName="hierChild7" presStyleCnt="0"/>
      <dgm:spPr/>
    </dgm:pt>
  </dgm:ptLst>
  <dgm:cxnLst>
    <dgm:cxn modelId="{4D7A7A7E-5024-437D-9EB9-EC9CBB36D1BB}" type="presOf" srcId="{F5FD807B-A14D-42AF-BBF8-9E367A1F26B7}" destId="{8C603705-6C5C-4696-8A1E-0B2C4E0BC9CB}" srcOrd="0" destOrd="0" presId="urn:microsoft.com/office/officeart/2005/8/layout/orgChart1"/>
    <dgm:cxn modelId="{AB8CD593-FE04-48BB-A395-6B67F8EFCE9F}" type="presOf" srcId="{59274AF1-A19E-4B37-A0E4-4A5C37043708}" destId="{C7A31CAD-8628-47B7-A56E-B8AB5F9FA472}" srcOrd="0" destOrd="0" presId="urn:microsoft.com/office/officeart/2005/8/layout/orgChart1"/>
    <dgm:cxn modelId="{85A39EF0-9440-4BB5-9DF8-11DB49C26B7C}" srcId="{3CD8752A-555C-4F35-969E-DA0AC26378F9}" destId="{CAAE2854-F54B-43F3-A7CD-B82F7A0FA942}" srcOrd="0" destOrd="0" parTransId="{16691164-9170-46AD-8D6D-DBA76DD356F6}" sibTransId="{A6041BED-B044-4323-B962-A97145356B77}"/>
    <dgm:cxn modelId="{5B419E23-ADEE-4ACB-A8AD-75C69AA7CBD5}" type="presOf" srcId="{99F3BE83-9306-4D9B-B71B-8114A39BF30F}" destId="{0517EF92-D666-49D7-A305-877F137A2264}" srcOrd="1" destOrd="0" presId="urn:microsoft.com/office/officeart/2005/8/layout/orgChart1"/>
    <dgm:cxn modelId="{8BC5B565-4C90-4F18-B6A2-BD9FD65B0EB6}" type="presOf" srcId="{697FE932-13C5-4937-8096-438A1422621C}" destId="{ECA3298E-2F9E-4743-A0D5-EED271E93629}" srcOrd="1" destOrd="0" presId="urn:microsoft.com/office/officeart/2005/8/layout/orgChart1"/>
    <dgm:cxn modelId="{30640D94-61A5-4AB9-B683-ED9EEE8F5A39}" type="presOf" srcId="{CAAE2854-F54B-43F3-A7CD-B82F7A0FA942}" destId="{F9121D94-0B61-4D73-B191-5210C1794515}" srcOrd="0" destOrd="0" presId="urn:microsoft.com/office/officeart/2005/8/layout/orgChart1"/>
    <dgm:cxn modelId="{D79D4DD8-672D-4C1B-917E-7B896F8E7144}" type="presOf" srcId="{2B517E08-5D3B-4C9F-888C-D5DA33C1C0E0}" destId="{CC8F4CA2-7E81-439F-8EDB-6BDC451CF404}" srcOrd="0" destOrd="0" presId="urn:microsoft.com/office/officeart/2005/8/layout/orgChart1"/>
    <dgm:cxn modelId="{56B66E10-C8CB-426D-AC49-FF5C8C07E71D}" type="presOf" srcId="{E81EAAED-F52F-435A-B119-F2138594F747}" destId="{4E70B443-61CE-4F96-8386-FA57A40EE954}" srcOrd="0" destOrd="0" presId="urn:microsoft.com/office/officeart/2005/8/layout/orgChart1"/>
    <dgm:cxn modelId="{B4E0C8C5-2013-47EA-8A2A-4E687031A91F}" srcId="{D90B6DC8-9A8E-43AE-8CDE-6805F31EAFB3}" destId="{60B6B8C1-D8C2-4B73-8659-1560CB062B6E}" srcOrd="4" destOrd="0" parTransId="{E81EAAED-F52F-435A-B119-F2138594F747}" sibTransId="{2407C3FC-7FAF-46FC-B672-0625B4E72FDF}"/>
    <dgm:cxn modelId="{DB40CE0D-C358-4833-B37E-B171E8E5F4F7}" type="presOf" srcId="{7B1C3588-8A67-4D9B-A21B-0261FDD01032}" destId="{3D550704-D536-43F9-AB13-5C3343D444EB}" srcOrd="0" destOrd="0" presId="urn:microsoft.com/office/officeart/2005/8/layout/orgChart1"/>
    <dgm:cxn modelId="{E957E0BE-58C6-46EB-B7F9-8874366EE46C}" type="presOf" srcId="{60B6B8C1-D8C2-4B73-8659-1560CB062B6E}" destId="{316F79A7-F347-472F-8EF4-161DBE6CD936}" srcOrd="1" destOrd="0" presId="urn:microsoft.com/office/officeart/2005/8/layout/orgChart1"/>
    <dgm:cxn modelId="{F937E1F8-6314-40F2-A2EB-67784620D899}" type="presOf" srcId="{67F1B4E2-FDBA-42BF-AE51-1E9BE3FE0DB5}" destId="{EBF28644-02E5-4A00-BAF4-5880CB628469}" srcOrd="0" destOrd="0" presId="urn:microsoft.com/office/officeart/2005/8/layout/orgChart1"/>
    <dgm:cxn modelId="{3C2DA9DF-3CBB-46EE-AE72-97D8E7E92CD5}" srcId="{D90B6DC8-9A8E-43AE-8CDE-6805F31EAFB3}" destId="{3CD8752A-555C-4F35-969E-DA0AC26378F9}" srcOrd="0" destOrd="0" parTransId="{2B517E08-5D3B-4C9F-888C-D5DA33C1C0E0}" sibTransId="{9A4F7B20-AC08-4229-8754-CBE25D45202E}"/>
    <dgm:cxn modelId="{7F53DEA1-5B10-44A4-8254-793D76BF0B33}" type="presOf" srcId="{16691164-9170-46AD-8D6D-DBA76DD356F6}" destId="{22C0A6B5-84B0-43F2-A66D-3903E4F325DA}" srcOrd="0" destOrd="0" presId="urn:microsoft.com/office/officeart/2005/8/layout/orgChart1"/>
    <dgm:cxn modelId="{F2C11ABE-8775-412E-82FA-BA77C77F966D}" srcId="{99F3BE83-9306-4D9B-B71B-8114A39BF30F}" destId="{697FE932-13C5-4937-8096-438A1422621C}" srcOrd="0" destOrd="0" parTransId="{7B1C3588-8A67-4D9B-A21B-0261FDD01032}" sibTransId="{CFE5ACAA-FCF9-452B-8D2E-8F585FE22E4C}"/>
    <dgm:cxn modelId="{CEA390EE-5AED-485A-A4A1-C5D27BB0727F}" srcId="{F5FD807B-A14D-42AF-BBF8-9E367A1F26B7}" destId="{D90B6DC8-9A8E-43AE-8CDE-6805F31EAFB3}" srcOrd="0" destOrd="0" parTransId="{3ABAA0C4-DAB4-441D-9D7C-3F2CF9B8A868}" sibTransId="{839D0741-4874-4392-9A85-918A55197349}"/>
    <dgm:cxn modelId="{2EC3246C-4757-42B8-82AD-5A333AF8FEF1}" type="presOf" srcId="{22F2656F-480F-494C-BCEC-ADFF933EEEB2}" destId="{95DA5603-7F33-4575-B9C6-F99F393EE861}" srcOrd="0" destOrd="0" presId="urn:microsoft.com/office/officeart/2005/8/layout/orgChart1"/>
    <dgm:cxn modelId="{206B2D70-ACA2-46F1-8DA0-C18C6133C565}" type="presOf" srcId="{499B1723-95A9-4DCF-9885-DC70BA33EC59}" destId="{5DDC8E97-69E7-4DF9-BB9A-363E27D019A7}" srcOrd="0" destOrd="0" presId="urn:microsoft.com/office/officeart/2005/8/layout/orgChart1"/>
    <dgm:cxn modelId="{F59DC10B-DE70-4971-8357-7A101B12A8D4}" type="presOf" srcId="{D90B6DC8-9A8E-43AE-8CDE-6805F31EAFB3}" destId="{FAD94528-2F80-4765-A5E7-88EC0551051D}" srcOrd="1" destOrd="0" presId="urn:microsoft.com/office/officeart/2005/8/layout/orgChart1"/>
    <dgm:cxn modelId="{B1D9B9C9-C018-4B0E-8B60-17D16958C2C6}" srcId="{D90B6DC8-9A8E-43AE-8CDE-6805F31EAFB3}" destId="{99F3BE83-9306-4D9B-B71B-8114A39BF30F}" srcOrd="3" destOrd="0" parTransId="{67F1B4E2-FDBA-42BF-AE51-1E9BE3FE0DB5}" sibTransId="{8341AA4E-5A2C-427A-AE6C-13F19B6E14BE}"/>
    <dgm:cxn modelId="{DADBC887-5D56-480C-96D6-5DC750BD05E6}" type="presOf" srcId="{3CD8752A-555C-4F35-969E-DA0AC26378F9}" destId="{1635FAC7-9BD6-409B-8EF1-D7DD43525BE8}" srcOrd="1" destOrd="0" presId="urn:microsoft.com/office/officeart/2005/8/layout/orgChart1"/>
    <dgm:cxn modelId="{9E0EF882-D0C6-4DE5-847F-539957DDF84C}" type="presOf" srcId="{3CD8752A-555C-4F35-969E-DA0AC26378F9}" destId="{D415AE54-94A5-475A-B46F-25DB4B048C88}" srcOrd="0" destOrd="0" presId="urn:microsoft.com/office/officeart/2005/8/layout/orgChart1"/>
    <dgm:cxn modelId="{EBA0362D-F964-453D-B0FA-8332BB38605A}" type="presOf" srcId="{D90B6DC8-9A8E-43AE-8CDE-6805F31EAFB3}" destId="{3A18942A-7820-4A8D-AE83-2467E2ECDF44}" srcOrd="0" destOrd="0" presId="urn:microsoft.com/office/officeart/2005/8/layout/orgChart1"/>
    <dgm:cxn modelId="{850769AF-50AD-4F34-841B-5D0A997114C7}" type="presOf" srcId="{CAAE2854-F54B-43F3-A7CD-B82F7A0FA942}" destId="{FA953D4E-1830-4438-B771-5CCD5BE1A902}" srcOrd="1" destOrd="0" presId="urn:microsoft.com/office/officeart/2005/8/layout/orgChart1"/>
    <dgm:cxn modelId="{E49FB957-3AB7-4186-A464-E6EE77E5B84C}" type="presOf" srcId="{A4CD27D5-3F2B-4FEF-8D7A-672E59C8230E}" destId="{7388D13A-CD6D-4B80-B714-5C627188027E}" srcOrd="1" destOrd="0" presId="urn:microsoft.com/office/officeart/2005/8/layout/orgChart1"/>
    <dgm:cxn modelId="{B30BE182-35A4-4135-973E-3A3AAC057483}" type="presOf" srcId="{A4CD27D5-3F2B-4FEF-8D7A-672E59C8230E}" destId="{5D908F6A-32AC-4751-B8C6-8EA20179D12B}" srcOrd="0" destOrd="0" presId="urn:microsoft.com/office/officeart/2005/8/layout/orgChart1"/>
    <dgm:cxn modelId="{10975E35-0467-458C-B85E-724A7B0D73E8}" type="presOf" srcId="{99F3BE83-9306-4D9B-B71B-8114A39BF30F}" destId="{B34D3437-2819-41E2-8004-E4EB4F689A50}" srcOrd="0" destOrd="0" presId="urn:microsoft.com/office/officeart/2005/8/layout/orgChart1"/>
    <dgm:cxn modelId="{656DA7FA-7CE2-450C-B148-0B56676E4951}" type="presOf" srcId="{60B6B8C1-D8C2-4B73-8659-1560CB062B6E}" destId="{7B028D91-1103-448E-82CF-F36C4BD26CCB}" srcOrd="0" destOrd="0" presId="urn:microsoft.com/office/officeart/2005/8/layout/orgChart1"/>
    <dgm:cxn modelId="{3BD19366-A230-4A97-8041-9F978B9B8044}" type="presOf" srcId="{59274AF1-A19E-4B37-A0E4-4A5C37043708}" destId="{BEE6B091-5331-42BA-A224-7D0DF1CCE134}" srcOrd="1" destOrd="0" presId="urn:microsoft.com/office/officeart/2005/8/layout/orgChart1"/>
    <dgm:cxn modelId="{03E7F142-D07C-465D-9B8A-B0F69CD7DF87}" type="presOf" srcId="{697FE932-13C5-4937-8096-438A1422621C}" destId="{73EFD5BB-5BB8-4B88-A4E1-8EA1A0CD22E2}" srcOrd="0" destOrd="0" presId="urn:microsoft.com/office/officeart/2005/8/layout/orgChart1"/>
    <dgm:cxn modelId="{FE1D962A-AB2E-4BAB-9178-C6905DBE3AA1}" srcId="{D90B6DC8-9A8E-43AE-8CDE-6805F31EAFB3}" destId="{A4CD27D5-3F2B-4FEF-8D7A-672E59C8230E}" srcOrd="2" destOrd="0" parTransId="{22F2656F-480F-494C-BCEC-ADFF933EEEB2}" sibTransId="{37FEBD96-11B4-4B05-A8D1-3BAC62ADCD73}"/>
    <dgm:cxn modelId="{443C1DAC-34B4-4D67-8BCF-FF203D1E99C5}" srcId="{D90B6DC8-9A8E-43AE-8CDE-6805F31EAFB3}" destId="{59274AF1-A19E-4B37-A0E4-4A5C37043708}" srcOrd="1" destOrd="0" parTransId="{499B1723-95A9-4DCF-9885-DC70BA33EC59}" sibTransId="{E0B7B1B4-4245-46C5-98F2-D3ED2FA52E89}"/>
    <dgm:cxn modelId="{111926FA-E968-4B63-A830-96CF36333A63}" type="presParOf" srcId="{8C603705-6C5C-4696-8A1E-0B2C4E0BC9CB}" destId="{9F8A8988-A6AE-483C-9D15-E7F710C348C0}" srcOrd="0" destOrd="0" presId="urn:microsoft.com/office/officeart/2005/8/layout/orgChart1"/>
    <dgm:cxn modelId="{AE368F83-A503-4A37-AA59-D271339602AE}" type="presParOf" srcId="{9F8A8988-A6AE-483C-9D15-E7F710C348C0}" destId="{B7090A2D-1210-4CF5-BC1B-08C36B44A6A7}" srcOrd="0" destOrd="0" presId="urn:microsoft.com/office/officeart/2005/8/layout/orgChart1"/>
    <dgm:cxn modelId="{D6614C3A-F683-4854-9797-D5D2D03F2015}" type="presParOf" srcId="{B7090A2D-1210-4CF5-BC1B-08C36B44A6A7}" destId="{3A18942A-7820-4A8D-AE83-2467E2ECDF44}" srcOrd="0" destOrd="0" presId="urn:microsoft.com/office/officeart/2005/8/layout/orgChart1"/>
    <dgm:cxn modelId="{8A705614-173D-418D-AB0D-D232B73EF9F8}" type="presParOf" srcId="{B7090A2D-1210-4CF5-BC1B-08C36B44A6A7}" destId="{FAD94528-2F80-4765-A5E7-88EC0551051D}" srcOrd="1" destOrd="0" presId="urn:microsoft.com/office/officeart/2005/8/layout/orgChart1"/>
    <dgm:cxn modelId="{47F18AE0-ACF7-4C7A-9704-DA1B6DB99786}" type="presParOf" srcId="{9F8A8988-A6AE-483C-9D15-E7F710C348C0}" destId="{0885AD7C-E84A-4EB1-A451-8D6308DED320}" srcOrd="1" destOrd="0" presId="urn:microsoft.com/office/officeart/2005/8/layout/orgChart1"/>
    <dgm:cxn modelId="{73234D4F-F2EA-4A0A-AA5C-838A82997B6A}" type="presParOf" srcId="{0885AD7C-E84A-4EB1-A451-8D6308DED320}" destId="{5DDC8E97-69E7-4DF9-BB9A-363E27D019A7}" srcOrd="0" destOrd="0" presId="urn:microsoft.com/office/officeart/2005/8/layout/orgChart1"/>
    <dgm:cxn modelId="{CBE394FC-C1B1-47BD-920B-F2DB7DBEA63F}" type="presParOf" srcId="{0885AD7C-E84A-4EB1-A451-8D6308DED320}" destId="{8E0D993B-BD7E-44E3-B334-F9CB6F761776}" srcOrd="1" destOrd="0" presId="urn:microsoft.com/office/officeart/2005/8/layout/orgChart1"/>
    <dgm:cxn modelId="{21D782E6-81B2-4066-9EDF-F7AB87FC1A02}" type="presParOf" srcId="{8E0D993B-BD7E-44E3-B334-F9CB6F761776}" destId="{40634929-A450-4FF6-BC87-69E756C9CEA1}" srcOrd="0" destOrd="0" presId="urn:microsoft.com/office/officeart/2005/8/layout/orgChart1"/>
    <dgm:cxn modelId="{EA20ECFB-D258-425B-9321-9ED3D1A2DE93}" type="presParOf" srcId="{40634929-A450-4FF6-BC87-69E756C9CEA1}" destId="{C7A31CAD-8628-47B7-A56E-B8AB5F9FA472}" srcOrd="0" destOrd="0" presId="urn:microsoft.com/office/officeart/2005/8/layout/orgChart1"/>
    <dgm:cxn modelId="{EE8B57C8-9E92-4756-B1DB-C1DD1D442DB6}" type="presParOf" srcId="{40634929-A450-4FF6-BC87-69E756C9CEA1}" destId="{BEE6B091-5331-42BA-A224-7D0DF1CCE134}" srcOrd="1" destOrd="0" presId="urn:microsoft.com/office/officeart/2005/8/layout/orgChart1"/>
    <dgm:cxn modelId="{C551BF2B-4B01-4015-934A-2200963F7D14}" type="presParOf" srcId="{8E0D993B-BD7E-44E3-B334-F9CB6F761776}" destId="{2BAB1D95-7B4E-4CF9-9EC9-FCA153011CD5}" srcOrd="1" destOrd="0" presId="urn:microsoft.com/office/officeart/2005/8/layout/orgChart1"/>
    <dgm:cxn modelId="{06B32A04-C40B-46F8-A978-081A16F048E2}" type="presParOf" srcId="{8E0D993B-BD7E-44E3-B334-F9CB6F761776}" destId="{5BC19BA5-BD8B-4C91-9E6C-1EEF33C5C306}" srcOrd="2" destOrd="0" presId="urn:microsoft.com/office/officeart/2005/8/layout/orgChart1"/>
    <dgm:cxn modelId="{0813AF0D-BE66-4AE3-BA2F-101F8A0F0A38}" type="presParOf" srcId="{0885AD7C-E84A-4EB1-A451-8D6308DED320}" destId="{95DA5603-7F33-4575-B9C6-F99F393EE861}" srcOrd="2" destOrd="0" presId="urn:microsoft.com/office/officeart/2005/8/layout/orgChart1"/>
    <dgm:cxn modelId="{34D87A23-CA53-4CB3-BCDC-26EE883B3BFA}" type="presParOf" srcId="{0885AD7C-E84A-4EB1-A451-8D6308DED320}" destId="{26635D02-44AC-4CC8-8490-090C991EF96E}" srcOrd="3" destOrd="0" presId="urn:microsoft.com/office/officeart/2005/8/layout/orgChart1"/>
    <dgm:cxn modelId="{C138F534-8507-4E3D-B193-CDD7D4F6B393}" type="presParOf" srcId="{26635D02-44AC-4CC8-8490-090C991EF96E}" destId="{750389D6-1B6B-455F-B07A-8CDC9D1F43BA}" srcOrd="0" destOrd="0" presId="urn:microsoft.com/office/officeart/2005/8/layout/orgChart1"/>
    <dgm:cxn modelId="{E5498600-1AAC-4B86-A7EE-76F98F29FFB8}" type="presParOf" srcId="{750389D6-1B6B-455F-B07A-8CDC9D1F43BA}" destId="{5D908F6A-32AC-4751-B8C6-8EA20179D12B}" srcOrd="0" destOrd="0" presId="urn:microsoft.com/office/officeart/2005/8/layout/orgChart1"/>
    <dgm:cxn modelId="{EDEABC66-E9DB-4DDC-BDF6-29E78504EA9F}" type="presParOf" srcId="{750389D6-1B6B-455F-B07A-8CDC9D1F43BA}" destId="{7388D13A-CD6D-4B80-B714-5C627188027E}" srcOrd="1" destOrd="0" presId="urn:microsoft.com/office/officeart/2005/8/layout/orgChart1"/>
    <dgm:cxn modelId="{48FD4783-82BA-457E-8B31-64861085AFEF}" type="presParOf" srcId="{26635D02-44AC-4CC8-8490-090C991EF96E}" destId="{BFE53DFE-8DEB-4C2E-A3DC-9D632AEC11F4}" srcOrd="1" destOrd="0" presId="urn:microsoft.com/office/officeart/2005/8/layout/orgChart1"/>
    <dgm:cxn modelId="{3425CD55-9580-4323-8C40-16357A32CACA}" type="presParOf" srcId="{26635D02-44AC-4CC8-8490-090C991EF96E}" destId="{CC3EBF37-5E0E-425A-BC58-F9897BBFBC10}" srcOrd="2" destOrd="0" presId="urn:microsoft.com/office/officeart/2005/8/layout/orgChart1"/>
    <dgm:cxn modelId="{34755778-1D0B-4FB7-8376-02AD55978484}" type="presParOf" srcId="{0885AD7C-E84A-4EB1-A451-8D6308DED320}" destId="{EBF28644-02E5-4A00-BAF4-5880CB628469}" srcOrd="4" destOrd="0" presId="urn:microsoft.com/office/officeart/2005/8/layout/orgChart1"/>
    <dgm:cxn modelId="{F25E9AF2-D9C6-4AFD-AB10-678E36DC6023}" type="presParOf" srcId="{0885AD7C-E84A-4EB1-A451-8D6308DED320}" destId="{6E65F80B-CD82-4547-B41B-89E02264D0C7}" srcOrd="5" destOrd="0" presId="urn:microsoft.com/office/officeart/2005/8/layout/orgChart1"/>
    <dgm:cxn modelId="{0BE8F833-9354-4F04-A489-6B48010179FA}" type="presParOf" srcId="{6E65F80B-CD82-4547-B41B-89E02264D0C7}" destId="{44016F7C-2D37-4286-B960-5D23AAE21991}" srcOrd="0" destOrd="0" presId="urn:microsoft.com/office/officeart/2005/8/layout/orgChart1"/>
    <dgm:cxn modelId="{63C78E59-D125-4FFD-90FF-EC74ED44C490}" type="presParOf" srcId="{44016F7C-2D37-4286-B960-5D23AAE21991}" destId="{B34D3437-2819-41E2-8004-E4EB4F689A50}" srcOrd="0" destOrd="0" presId="urn:microsoft.com/office/officeart/2005/8/layout/orgChart1"/>
    <dgm:cxn modelId="{7766F6B3-5ED0-4924-819E-0D356C066B9A}" type="presParOf" srcId="{44016F7C-2D37-4286-B960-5D23AAE21991}" destId="{0517EF92-D666-49D7-A305-877F137A2264}" srcOrd="1" destOrd="0" presId="urn:microsoft.com/office/officeart/2005/8/layout/orgChart1"/>
    <dgm:cxn modelId="{880958FD-826C-4574-A65E-3C32C160AEBD}" type="presParOf" srcId="{6E65F80B-CD82-4547-B41B-89E02264D0C7}" destId="{4D4151D6-0CCF-4446-B33F-2EAFBCDBE9D0}" srcOrd="1" destOrd="0" presId="urn:microsoft.com/office/officeart/2005/8/layout/orgChart1"/>
    <dgm:cxn modelId="{2547124B-34E2-47EE-800D-78E5DED904B1}" type="presParOf" srcId="{6E65F80B-CD82-4547-B41B-89E02264D0C7}" destId="{C1A11A28-076A-4D6A-951D-70B9536CAC76}" srcOrd="2" destOrd="0" presId="urn:microsoft.com/office/officeart/2005/8/layout/orgChart1"/>
    <dgm:cxn modelId="{26F91F26-DF3B-48AC-A54B-31627A1BBB59}" type="presParOf" srcId="{C1A11A28-076A-4D6A-951D-70B9536CAC76}" destId="{3D550704-D536-43F9-AB13-5C3343D444EB}" srcOrd="0" destOrd="0" presId="urn:microsoft.com/office/officeart/2005/8/layout/orgChart1"/>
    <dgm:cxn modelId="{4F1A8402-F9D8-4D75-93B0-592F0F2A37AB}" type="presParOf" srcId="{C1A11A28-076A-4D6A-951D-70B9536CAC76}" destId="{84D5CA26-53DB-4B51-9924-2B3423A07362}" srcOrd="1" destOrd="0" presId="urn:microsoft.com/office/officeart/2005/8/layout/orgChart1"/>
    <dgm:cxn modelId="{2B539C6C-7721-4C84-A52E-7DE171F07181}" type="presParOf" srcId="{84D5CA26-53DB-4B51-9924-2B3423A07362}" destId="{263A0040-C59D-4468-BEEC-0FDBFA60796E}" srcOrd="0" destOrd="0" presId="urn:microsoft.com/office/officeart/2005/8/layout/orgChart1"/>
    <dgm:cxn modelId="{2FA4828B-6567-4A75-88A4-EBA054329DB2}" type="presParOf" srcId="{263A0040-C59D-4468-BEEC-0FDBFA60796E}" destId="{73EFD5BB-5BB8-4B88-A4E1-8EA1A0CD22E2}" srcOrd="0" destOrd="0" presId="urn:microsoft.com/office/officeart/2005/8/layout/orgChart1"/>
    <dgm:cxn modelId="{9DA5AD0D-34AD-4F0B-8359-F568778C1767}" type="presParOf" srcId="{263A0040-C59D-4468-BEEC-0FDBFA60796E}" destId="{ECA3298E-2F9E-4743-A0D5-EED271E93629}" srcOrd="1" destOrd="0" presId="urn:microsoft.com/office/officeart/2005/8/layout/orgChart1"/>
    <dgm:cxn modelId="{20326458-4722-463C-AD91-68FADF0F8CF8}" type="presParOf" srcId="{84D5CA26-53DB-4B51-9924-2B3423A07362}" destId="{AEE51EBF-89FA-4EF7-98EC-283EA7A5D707}" srcOrd="1" destOrd="0" presId="urn:microsoft.com/office/officeart/2005/8/layout/orgChart1"/>
    <dgm:cxn modelId="{4EFD471A-ED55-4220-881D-166037DBC272}" type="presParOf" srcId="{84D5CA26-53DB-4B51-9924-2B3423A07362}" destId="{FEC174C4-D083-49C0-8926-608D1E90A864}" srcOrd="2" destOrd="0" presId="urn:microsoft.com/office/officeart/2005/8/layout/orgChart1"/>
    <dgm:cxn modelId="{0E913CE9-3027-4F07-88DC-0F3857C88D4F}" type="presParOf" srcId="{0885AD7C-E84A-4EB1-A451-8D6308DED320}" destId="{4E70B443-61CE-4F96-8386-FA57A40EE954}" srcOrd="6" destOrd="0" presId="urn:microsoft.com/office/officeart/2005/8/layout/orgChart1"/>
    <dgm:cxn modelId="{B686E62A-FC64-4C89-ADB7-028606805203}" type="presParOf" srcId="{0885AD7C-E84A-4EB1-A451-8D6308DED320}" destId="{A064DA37-1F56-49F7-9DC9-4C6305A9AE41}" srcOrd="7" destOrd="0" presId="urn:microsoft.com/office/officeart/2005/8/layout/orgChart1"/>
    <dgm:cxn modelId="{B7E315C5-095E-44B0-A109-CC24EDBA7379}" type="presParOf" srcId="{A064DA37-1F56-49F7-9DC9-4C6305A9AE41}" destId="{3B839C48-BDC3-4C89-BE36-8E33238529A2}" srcOrd="0" destOrd="0" presId="urn:microsoft.com/office/officeart/2005/8/layout/orgChart1"/>
    <dgm:cxn modelId="{C4866EFB-8E74-4501-8E6D-B29B2F19AEF9}" type="presParOf" srcId="{3B839C48-BDC3-4C89-BE36-8E33238529A2}" destId="{7B028D91-1103-448E-82CF-F36C4BD26CCB}" srcOrd="0" destOrd="0" presId="urn:microsoft.com/office/officeart/2005/8/layout/orgChart1"/>
    <dgm:cxn modelId="{5931CB78-8193-4F85-8B37-293BB11DEF64}" type="presParOf" srcId="{3B839C48-BDC3-4C89-BE36-8E33238529A2}" destId="{316F79A7-F347-472F-8EF4-161DBE6CD936}" srcOrd="1" destOrd="0" presId="urn:microsoft.com/office/officeart/2005/8/layout/orgChart1"/>
    <dgm:cxn modelId="{3AC8CB3F-1488-4DF8-BA7F-1441F25250EA}" type="presParOf" srcId="{A064DA37-1F56-49F7-9DC9-4C6305A9AE41}" destId="{944ECEE6-D185-4842-9E83-EDA59EF6C831}" srcOrd="1" destOrd="0" presId="urn:microsoft.com/office/officeart/2005/8/layout/orgChart1"/>
    <dgm:cxn modelId="{DC4A9654-6FEE-4407-A678-D2D53CF20E18}" type="presParOf" srcId="{A064DA37-1F56-49F7-9DC9-4C6305A9AE41}" destId="{6E862273-DCD2-4244-98B4-02AE8A142033}" srcOrd="2" destOrd="0" presId="urn:microsoft.com/office/officeart/2005/8/layout/orgChart1"/>
    <dgm:cxn modelId="{4EC10BBD-8B9B-4A3A-83A4-913FB3F4CBCA}" type="presParOf" srcId="{9F8A8988-A6AE-483C-9D15-E7F710C348C0}" destId="{E1C5711A-F9CD-4415-8EE9-E0F5BEA2EEA4}" srcOrd="2" destOrd="0" presId="urn:microsoft.com/office/officeart/2005/8/layout/orgChart1"/>
    <dgm:cxn modelId="{52BDA73E-286D-4A48-B5CC-87A44D50AD78}" type="presParOf" srcId="{E1C5711A-F9CD-4415-8EE9-E0F5BEA2EEA4}" destId="{CC8F4CA2-7E81-439F-8EDB-6BDC451CF404}" srcOrd="0" destOrd="0" presId="urn:microsoft.com/office/officeart/2005/8/layout/orgChart1"/>
    <dgm:cxn modelId="{EB9629DB-979B-44CC-B8B6-4ECCEFDE1D94}" type="presParOf" srcId="{E1C5711A-F9CD-4415-8EE9-E0F5BEA2EEA4}" destId="{FE3E90D4-FA6A-426E-997C-7A22F1643465}" srcOrd="1" destOrd="0" presId="urn:microsoft.com/office/officeart/2005/8/layout/orgChart1"/>
    <dgm:cxn modelId="{25121D3A-1F5F-48EC-88FE-EBA9ADB3DFF5}" type="presParOf" srcId="{FE3E90D4-FA6A-426E-997C-7A22F1643465}" destId="{7FC8DF3F-7C39-4EEF-ABCB-D7E0D9A061CF}" srcOrd="0" destOrd="0" presId="urn:microsoft.com/office/officeart/2005/8/layout/orgChart1"/>
    <dgm:cxn modelId="{E565E13C-8209-4754-A9F1-BA819A9E67CD}" type="presParOf" srcId="{7FC8DF3F-7C39-4EEF-ABCB-D7E0D9A061CF}" destId="{D415AE54-94A5-475A-B46F-25DB4B048C88}" srcOrd="0" destOrd="0" presId="urn:microsoft.com/office/officeart/2005/8/layout/orgChart1"/>
    <dgm:cxn modelId="{944BD0C8-70A7-4628-ACCF-2D74912A57B8}" type="presParOf" srcId="{7FC8DF3F-7C39-4EEF-ABCB-D7E0D9A061CF}" destId="{1635FAC7-9BD6-409B-8EF1-D7DD43525BE8}" srcOrd="1" destOrd="0" presId="urn:microsoft.com/office/officeart/2005/8/layout/orgChart1"/>
    <dgm:cxn modelId="{22F44259-4A28-4374-84F6-B2956C5E18D3}" type="presParOf" srcId="{FE3E90D4-FA6A-426E-997C-7A22F1643465}" destId="{DC9624A8-D100-4C14-A8B5-FDE23B8E2E64}" srcOrd="1" destOrd="0" presId="urn:microsoft.com/office/officeart/2005/8/layout/orgChart1"/>
    <dgm:cxn modelId="{AB65D75F-0957-470C-A7FA-BF7CC4E32B2F}" type="presParOf" srcId="{FE3E90D4-FA6A-426E-997C-7A22F1643465}" destId="{B9751B33-803D-40C7-928F-4BC9D65960A6}" srcOrd="2" destOrd="0" presId="urn:microsoft.com/office/officeart/2005/8/layout/orgChart1"/>
    <dgm:cxn modelId="{C6D36F7F-9289-4A53-A173-117995F4D499}" type="presParOf" srcId="{B9751B33-803D-40C7-928F-4BC9D65960A6}" destId="{22C0A6B5-84B0-43F2-A66D-3903E4F325DA}" srcOrd="0" destOrd="0" presId="urn:microsoft.com/office/officeart/2005/8/layout/orgChart1"/>
    <dgm:cxn modelId="{4BF5E0AE-DD07-4615-8DF2-C5CDBF568CD2}" type="presParOf" srcId="{B9751B33-803D-40C7-928F-4BC9D65960A6}" destId="{851CD1B9-B593-409C-BAA8-4026CF71E310}" srcOrd="1" destOrd="0" presId="urn:microsoft.com/office/officeart/2005/8/layout/orgChart1"/>
    <dgm:cxn modelId="{A80C6D48-9DC9-4870-B0BB-2B0958319002}" type="presParOf" srcId="{851CD1B9-B593-409C-BAA8-4026CF71E310}" destId="{E41B912D-5160-4654-ACEE-43D2DE17CEDD}" srcOrd="0" destOrd="0" presId="urn:microsoft.com/office/officeart/2005/8/layout/orgChart1"/>
    <dgm:cxn modelId="{75FAF39D-714F-4315-86CE-73F876D03FA7}" type="presParOf" srcId="{E41B912D-5160-4654-ACEE-43D2DE17CEDD}" destId="{F9121D94-0B61-4D73-B191-5210C1794515}" srcOrd="0" destOrd="0" presId="urn:microsoft.com/office/officeart/2005/8/layout/orgChart1"/>
    <dgm:cxn modelId="{EB2C7F9A-4D8F-42E6-9A47-08CE0E44BC0D}" type="presParOf" srcId="{E41B912D-5160-4654-ACEE-43D2DE17CEDD}" destId="{FA953D4E-1830-4438-B771-5CCD5BE1A902}" srcOrd="1" destOrd="0" presId="urn:microsoft.com/office/officeart/2005/8/layout/orgChart1"/>
    <dgm:cxn modelId="{1FE28954-0163-4673-9826-1F002B5699F5}" type="presParOf" srcId="{851CD1B9-B593-409C-BAA8-4026CF71E310}" destId="{6B45C00A-9262-4EC8-8331-50D2668C6DEB}" srcOrd="1" destOrd="0" presId="urn:microsoft.com/office/officeart/2005/8/layout/orgChart1"/>
    <dgm:cxn modelId="{7F3CEAFD-2745-4E19-8616-38B530E95E7D}" type="presParOf" srcId="{851CD1B9-B593-409C-BAA8-4026CF71E310}" destId="{D8105393-3FFE-49AE-80C9-DAF51496CD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FD807B-A14D-42AF-BBF8-9E367A1F26B7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90B6DC8-9A8E-43AE-8CDE-6805F31EAFB3}">
      <dgm:prSet phldrT="[Texto]" custT="1"/>
      <dgm:spPr/>
      <dgm:t>
        <a:bodyPr/>
        <a:lstStyle/>
        <a:p>
          <a:r>
            <a:rPr lang="es-MX" sz="1600" b="1" dirty="0" smtClean="0"/>
            <a:t>JAZMIN PONCE ESTRADA  </a:t>
          </a:r>
        </a:p>
        <a:p>
          <a:r>
            <a:rPr lang="es-MX" sz="1600" dirty="0" smtClean="0"/>
            <a:t>DIRECTORA</a:t>
          </a:r>
          <a:endParaRPr lang="es-MX" sz="1600" dirty="0"/>
        </a:p>
      </dgm:t>
    </dgm:pt>
    <dgm:pt modelId="{3ABAA0C4-DAB4-441D-9D7C-3F2CF9B8A868}" type="parTrans" cxnId="{CEA390EE-5AED-485A-A4A1-C5D27BB0727F}">
      <dgm:prSet/>
      <dgm:spPr/>
      <dgm:t>
        <a:bodyPr/>
        <a:lstStyle/>
        <a:p>
          <a:endParaRPr lang="es-MX"/>
        </a:p>
      </dgm:t>
    </dgm:pt>
    <dgm:pt modelId="{839D0741-4874-4392-9A85-918A55197349}" type="sibTrans" cxnId="{CEA390EE-5AED-485A-A4A1-C5D27BB0727F}">
      <dgm:prSet/>
      <dgm:spPr/>
      <dgm:t>
        <a:bodyPr/>
        <a:lstStyle/>
        <a:p>
          <a:endParaRPr lang="es-MX"/>
        </a:p>
      </dgm:t>
    </dgm:pt>
    <dgm:pt modelId="{3CD8752A-555C-4F35-969E-DA0AC26378F9}" type="asst">
      <dgm:prSet phldrT="[Texto]" custT="1"/>
      <dgm:spPr/>
      <dgm:t>
        <a:bodyPr/>
        <a:lstStyle/>
        <a:p>
          <a:r>
            <a:rPr lang="es-MX" sz="1400" b="1" dirty="0" smtClean="0"/>
            <a:t>MARTHA SELENE MARISCAL VALADEZ</a:t>
          </a:r>
        </a:p>
        <a:p>
          <a:r>
            <a:rPr lang="es-MX" sz="1400" b="1" dirty="0" smtClean="0"/>
            <a:t>SECRETARIA</a:t>
          </a:r>
        </a:p>
      </dgm:t>
    </dgm:pt>
    <dgm:pt modelId="{2B517E08-5D3B-4C9F-888C-D5DA33C1C0E0}" type="parTrans" cxnId="{3C2DA9DF-3CBB-46EE-AE72-97D8E7E92CD5}">
      <dgm:prSet/>
      <dgm:spPr/>
      <dgm:t>
        <a:bodyPr/>
        <a:lstStyle/>
        <a:p>
          <a:endParaRPr lang="es-MX" sz="1400"/>
        </a:p>
      </dgm:t>
    </dgm:pt>
    <dgm:pt modelId="{9A4F7B20-AC08-4229-8754-CBE25D45202E}" type="sibTrans" cxnId="{3C2DA9DF-3CBB-46EE-AE72-97D8E7E92CD5}">
      <dgm:prSet/>
      <dgm:spPr/>
      <dgm:t>
        <a:bodyPr/>
        <a:lstStyle/>
        <a:p>
          <a:endParaRPr lang="es-MX"/>
        </a:p>
      </dgm:t>
    </dgm:pt>
    <dgm:pt modelId="{80AFB383-788D-414A-AD5E-A1BBA79C6974}" type="asst">
      <dgm:prSet phldrT="[Texto]" custT="1"/>
      <dgm:spPr/>
      <dgm:t>
        <a:bodyPr/>
        <a:lstStyle/>
        <a:p>
          <a:r>
            <a:rPr lang="es-MX" sz="1400" b="1" dirty="0" smtClean="0"/>
            <a:t>SALVADOR GARCIA CERVANTES</a:t>
          </a:r>
        </a:p>
        <a:p>
          <a:r>
            <a:rPr lang="es-MX" sz="1400" b="1" dirty="0" smtClean="0"/>
            <a:t>NOTIFICADOR</a:t>
          </a:r>
        </a:p>
      </dgm:t>
    </dgm:pt>
    <dgm:pt modelId="{9B2C6CDB-03B2-4594-A891-F05BE425E89F}" type="parTrans" cxnId="{2949F8C2-0020-4642-9266-F37D4EA20C09}">
      <dgm:prSet/>
      <dgm:spPr/>
      <dgm:t>
        <a:bodyPr/>
        <a:lstStyle/>
        <a:p>
          <a:endParaRPr lang="es-MX"/>
        </a:p>
      </dgm:t>
    </dgm:pt>
    <dgm:pt modelId="{DCB1F53B-64D9-46D7-A7C1-A13776E66FC3}" type="sibTrans" cxnId="{2949F8C2-0020-4642-9266-F37D4EA20C09}">
      <dgm:prSet/>
      <dgm:spPr/>
      <dgm:t>
        <a:bodyPr/>
        <a:lstStyle/>
        <a:p>
          <a:endParaRPr lang="es-MX"/>
        </a:p>
      </dgm:t>
    </dgm:pt>
    <dgm:pt modelId="{09CACB66-370E-4BD4-B001-C0C6CF0D8764}" type="asst">
      <dgm:prSet phldrT="[Texto]" custT="1"/>
      <dgm:spPr/>
      <dgm:t>
        <a:bodyPr/>
        <a:lstStyle/>
        <a:p>
          <a:r>
            <a:rPr lang="es-MX" sz="1400" b="1" dirty="0" smtClean="0"/>
            <a:t>NOEMI MARINTIA CEJA RUIZ </a:t>
          </a:r>
        </a:p>
        <a:p>
          <a:r>
            <a:rPr lang="es-MX" sz="1400" b="1" dirty="0" smtClean="0"/>
            <a:t>SECRETARIA  </a:t>
          </a:r>
        </a:p>
      </dgm:t>
    </dgm:pt>
    <dgm:pt modelId="{32E79C49-3649-4D92-ADD8-EFAD196CD265}" type="parTrans" cxnId="{5B448A5D-541B-4C19-90C7-C21C4992090C}">
      <dgm:prSet/>
      <dgm:spPr/>
      <dgm:t>
        <a:bodyPr/>
        <a:lstStyle/>
        <a:p>
          <a:endParaRPr lang="es-MX"/>
        </a:p>
      </dgm:t>
    </dgm:pt>
    <dgm:pt modelId="{3CBC3D43-8C03-467A-92B3-294D82D63C69}" type="sibTrans" cxnId="{5B448A5D-541B-4C19-90C7-C21C4992090C}">
      <dgm:prSet/>
      <dgm:spPr/>
      <dgm:t>
        <a:bodyPr/>
        <a:lstStyle/>
        <a:p>
          <a:endParaRPr lang="es-MX"/>
        </a:p>
      </dgm:t>
    </dgm:pt>
    <dgm:pt modelId="{C66F2A3D-0D6B-4D41-A1A2-5B3CD438C502}" type="asst">
      <dgm:prSet/>
      <dgm:spPr/>
      <dgm:t>
        <a:bodyPr/>
        <a:lstStyle/>
        <a:p>
          <a:r>
            <a:rPr lang="es-ES" dirty="0" smtClean="0"/>
            <a:t>ROSA ARACELI ROBLES RENTERIA</a:t>
          </a:r>
        </a:p>
        <a:p>
          <a:r>
            <a:rPr lang="es-ES" dirty="0" smtClean="0"/>
            <a:t>RECAUDADORA </a:t>
          </a:r>
          <a:endParaRPr lang="es-ES" dirty="0"/>
        </a:p>
      </dgm:t>
    </dgm:pt>
    <dgm:pt modelId="{A0F4DDDB-CA7C-4C0C-9C92-6D915D2B44AD}" type="parTrans" cxnId="{07D439A1-0FAA-46CB-8B47-B29F5E6C4DD1}">
      <dgm:prSet/>
      <dgm:spPr/>
      <dgm:t>
        <a:bodyPr/>
        <a:lstStyle/>
        <a:p>
          <a:endParaRPr lang="es-ES"/>
        </a:p>
      </dgm:t>
    </dgm:pt>
    <dgm:pt modelId="{B9B34B94-94B0-481C-80CC-4E36A1ABFB81}" type="sibTrans" cxnId="{07D439A1-0FAA-46CB-8B47-B29F5E6C4DD1}">
      <dgm:prSet/>
      <dgm:spPr/>
      <dgm:t>
        <a:bodyPr/>
        <a:lstStyle/>
        <a:p>
          <a:endParaRPr lang="es-ES"/>
        </a:p>
      </dgm:t>
    </dgm:pt>
    <dgm:pt modelId="{8C603705-6C5C-4696-8A1E-0B2C4E0BC9CB}" type="pres">
      <dgm:prSet presAssocID="{F5FD807B-A14D-42AF-BBF8-9E367A1F26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F8A8988-A6AE-483C-9D15-E7F710C348C0}" type="pres">
      <dgm:prSet presAssocID="{D90B6DC8-9A8E-43AE-8CDE-6805F31EAFB3}" presName="hierRoot1" presStyleCnt="0">
        <dgm:presLayoutVars>
          <dgm:hierBranch val="init"/>
        </dgm:presLayoutVars>
      </dgm:prSet>
      <dgm:spPr/>
    </dgm:pt>
    <dgm:pt modelId="{B7090A2D-1210-4CF5-BC1B-08C36B44A6A7}" type="pres">
      <dgm:prSet presAssocID="{D90B6DC8-9A8E-43AE-8CDE-6805F31EAFB3}" presName="rootComposite1" presStyleCnt="0"/>
      <dgm:spPr/>
    </dgm:pt>
    <dgm:pt modelId="{3A18942A-7820-4A8D-AE83-2467E2ECDF44}" type="pres">
      <dgm:prSet presAssocID="{D90B6DC8-9A8E-43AE-8CDE-6805F31EAFB3}" presName="rootText1" presStyleLbl="node0" presStyleIdx="0" presStyleCnt="1" custScaleX="140876" custScaleY="3660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D94528-2F80-4765-A5E7-88EC0551051D}" type="pres">
      <dgm:prSet presAssocID="{D90B6DC8-9A8E-43AE-8CDE-6805F31EAFB3}" presName="rootConnector1" presStyleLbl="node1" presStyleIdx="0" presStyleCnt="0"/>
      <dgm:spPr/>
      <dgm:t>
        <a:bodyPr/>
        <a:lstStyle/>
        <a:p>
          <a:endParaRPr lang="es-MX"/>
        </a:p>
      </dgm:t>
    </dgm:pt>
    <dgm:pt modelId="{0885AD7C-E84A-4EB1-A451-8D6308DED320}" type="pres">
      <dgm:prSet presAssocID="{D90B6DC8-9A8E-43AE-8CDE-6805F31EAFB3}" presName="hierChild2" presStyleCnt="0"/>
      <dgm:spPr/>
    </dgm:pt>
    <dgm:pt modelId="{E1C5711A-F9CD-4415-8EE9-E0F5BEA2EEA4}" type="pres">
      <dgm:prSet presAssocID="{D90B6DC8-9A8E-43AE-8CDE-6805F31EAFB3}" presName="hierChild3" presStyleCnt="0"/>
      <dgm:spPr/>
    </dgm:pt>
    <dgm:pt modelId="{85357763-6C23-4A0A-8427-35E0009FF9BA}" type="pres">
      <dgm:prSet presAssocID="{A0F4DDDB-CA7C-4C0C-9C92-6D915D2B44AD}" presName="Name111" presStyleLbl="parChTrans1D2" presStyleIdx="0" presStyleCnt="4"/>
      <dgm:spPr/>
      <dgm:t>
        <a:bodyPr/>
        <a:lstStyle/>
        <a:p>
          <a:endParaRPr lang="es-MX"/>
        </a:p>
      </dgm:t>
    </dgm:pt>
    <dgm:pt modelId="{127372CA-EFD8-4E27-B343-E0928C44C1F0}" type="pres">
      <dgm:prSet presAssocID="{C66F2A3D-0D6B-4D41-A1A2-5B3CD438C502}" presName="hierRoot3" presStyleCnt="0">
        <dgm:presLayoutVars>
          <dgm:hierBranch val="init"/>
        </dgm:presLayoutVars>
      </dgm:prSet>
      <dgm:spPr/>
    </dgm:pt>
    <dgm:pt modelId="{EDCE55A9-9AFC-45D4-9F42-933EF8624F99}" type="pres">
      <dgm:prSet presAssocID="{C66F2A3D-0D6B-4D41-A1A2-5B3CD438C502}" presName="rootComposite3" presStyleCnt="0"/>
      <dgm:spPr/>
    </dgm:pt>
    <dgm:pt modelId="{1D60B082-469E-4EEE-8B5E-E14F62ADD095}" type="pres">
      <dgm:prSet presAssocID="{C66F2A3D-0D6B-4D41-A1A2-5B3CD438C502}" presName="rootText3" presStyleLbl="asst1" presStyleIdx="0" presStyleCnt="4" custScaleX="55382" custScaleY="29706" custLinFactNeighborX="91592" custLinFactNeighborY="-376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41E1C41-8206-40D3-8772-68048A5739FF}" type="pres">
      <dgm:prSet presAssocID="{C66F2A3D-0D6B-4D41-A1A2-5B3CD438C502}" presName="rootConnector3" presStyleLbl="asst1" presStyleIdx="0" presStyleCnt="4"/>
      <dgm:spPr/>
      <dgm:t>
        <a:bodyPr/>
        <a:lstStyle/>
        <a:p>
          <a:endParaRPr lang="es-MX"/>
        </a:p>
      </dgm:t>
    </dgm:pt>
    <dgm:pt modelId="{2A360C7E-2DC9-4BB1-8BDE-2344D8959215}" type="pres">
      <dgm:prSet presAssocID="{C66F2A3D-0D6B-4D41-A1A2-5B3CD438C502}" presName="hierChild6" presStyleCnt="0"/>
      <dgm:spPr/>
    </dgm:pt>
    <dgm:pt modelId="{5FD4653A-F343-4296-AFA4-8FE23C29FF94}" type="pres">
      <dgm:prSet presAssocID="{C66F2A3D-0D6B-4D41-A1A2-5B3CD438C502}" presName="hierChild7" presStyleCnt="0"/>
      <dgm:spPr/>
    </dgm:pt>
    <dgm:pt modelId="{CC8F4CA2-7E81-439F-8EDB-6BDC451CF404}" type="pres">
      <dgm:prSet presAssocID="{2B517E08-5D3B-4C9F-888C-D5DA33C1C0E0}" presName="Name111" presStyleLbl="parChTrans1D2" presStyleIdx="1" presStyleCnt="4"/>
      <dgm:spPr/>
      <dgm:t>
        <a:bodyPr/>
        <a:lstStyle/>
        <a:p>
          <a:endParaRPr lang="es-MX"/>
        </a:p>
      </dgm:t>
    </dgm:pt>
    <dgm:pt modelId="{FE3E90D4-FA6A-426E-997C-7A22F1643465}" type="pres">
      <dgm:prSet presAssocID="{3CD8752A-555C-4F35-969E-DA0AC26378F9}" presName="hierRoot3" presStyleCnt="0">
        <dgm:presLayoutVars>
          <dgm:hierBranch val="init"/>
        </dgm:presLayoutVars>
      </dgm:prSet>
      <dgm:spPr/>
    </dgm:pt>
    <dgm:pt modelId="{7FC8DF3F-7C39-4EEF-ABCB-D7E0D9A061CF}" type="pres">
      <dgm:prSet presAssocID="{3CD8752A-555C-4F35-969E-DA0AC26378F9}" presName="rootComposite3" presStyleCnt="0"/>
      <dgm:spPr/>
    </dgm:pt>
    <dgm:pt modelId="{D415AE54-94A5-475A-B46F-25DB4B048C88}" type="pres">
      <dgm:prSet presAssocID="{3CD8752A-555C-4F35-969E-DA0AC26378F9}" presName="rootText3" presStyleLbl="asst1" presStyleIdx="1" presStyleCnt="4" custScaleX="57159" custScaleY="41996" custLinFactX="-5588" custLinFactNeighborX="-100000" custLinFactNeighborY="-3826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35FAC7-9BD6-409B-8EF1-D7DD43525BE8}" type="pres">
      <dgm:prSet presAssocID="{3CD8752A-555C-4F35-969E-DA0AC26378F9}" presName="rootConnector3" presStyleLbl="asst1" presStyleIdx="1" presStyleCnt="4"/>
      <dgm:spPr/>
      <dgm:t>
        <a:bodyPr/>
        <a:lstStyle/>
        <a:p>
          <a:endParaRPr lang="es-MX"/>
        </a:p>
      </dgm:t>
    </dgm:pt>
    <dgm:pt modelId="{DC9624A8-D100-4C14-A8B5-FDE23B8E2E64}" type="pres">
      <dgm:prSet presAssocID="{3CD8752A-555C-4F35-969E-DA0AC26378F9}" presName="hierChild6" presStyleCnt="0"/>
      <dgm:spPr/>
    </dgm:pt>
    <dgm:pt modelId="{B9751B33-803D-40C7-928F-4BC9D65960A6}" type="pres">
      <dgm:prSet presAssocID="{3CD8752A-555C-4F35-969E-DA0AC26378F9}" presName="hierChild7" presStyleCnt="0"/>
      <dgm:spPr/>
    </dgm:pt>
    <dgm:pt modelId="{2FF5B9B5-16E1-4B54-88B3-E7F18F3AF65B}" type="pres">
      <dgm:prSet presAssocID="{32E79C49-3649-4D92-ADD8-EFAD196CD265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E2C81FB-F587-4FA5-A43D-4AEDDFDFD49A}" type="pres">
      <dgm:prSet presAssocID="{09CACB66-370E-4BD4-B001-C0C6CF0D8764}" presName="hierRoot3" presStyleCnt="0">
        <dgm:presLayoutVars>
          <dgm:hierBranch val="init"/>
        </dgm:presLayoutVars>
      </dgm:prSet>
      <dgm:spPr/>
    </dgm:pt>
    <dgm:pt modelId="{6BDAEC24-7176-4990-A3AC-04B37ED5FBAC}" type="pres">
      <dgm:prSet presAssocID="{09CACB66-370E-4BD4-B001-C0C6CF0D8764}" presName="rootComposite3" presStyleCnt="0"/>
      <dgm:spPr/>
    </dgm:pt>
    <dgm:pt modelId="{6A286ABB-A2B2-4D59-8937-1BF9B98BFDAE}" type="pres">
      <dgm:prSet presAssocID="{09CACB66-370E-4BD4-B001-C0C6CF0D8764}" presName="rootText3" presStyleLbl="asst1" presStyleIdx="2" presStyleCnt="4" custScaleX="53790" custScaleY="41996" custLinFactNeighborX="65530" custLinFactNeighborY="-1339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15DDE2-D223-468F-8460-E1267613799A}" type="pres">
      <dgm:prSet presAssocID="{09CACB66-370E-4BD4-B001-C0C6CF0D8764}" presName="rootConnector3" presStyleLbl="asst1" presStyleIdx="2" presStyleCnt="4"/>
      <dgm:spPr/>
      <dgm:t>
        <a:bodyPr/>
        <a:lstStyle/>
        <a:p>
          <a:endParaRPr lang="es-MX"/>
        </a:p>
      </dgm:t>
    </dgm:pt>
    <dgm:pt modelId="{452A547E-E90A-41EA-921E-A54EF497290A}" type="pres">
      <dgm:prSet presAssocID="{09CACB66-370E-4BD4-B001-C0C6CF0D8764}" presName="hierChild6" presStyleCnt="0"/>
      <dgm:spPr/>
    </dgm:pt>
    <dgm:pt modelId="{B100A5F4-CCF3-4E63-82AF-43DC237C058C}" type="pres">
      <dgm:prSet presAssocID="{09CACB66-370E-4BD4-B001-C0C6CF0D8764}" presName="hierChild7" presStyleCnt="0"/>
      <dgm:spPr/>
    </dgm:pt>
    <dgm:pt modelId="{730C3EAB-B717-49C3-953C-F1EC3E446598}" type="pres">
      <dgm:prSet presAssocID="{9B2C6CDB-03B2-4594-A891-F05BE425E89F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2D4D80-D350-452A-A0DC-9853F942704F}" type="pres">
      <dgm:prSet presAssocID="{80AFB383-788D-414A-AD5E-A1BBA79C6974}" presName="hierRoot3" presStyleCnt="0">
        <dgm:presLayoutVars>
          <dgm:hierBranch val="init"/>
        </dgm:presLayoutVars>
      </dgm:prSet>
      <dgm:spPr/>
    </dgm:pt>
    <dgm:pt modelId="{C25D88AB-7AAE-44CB-8437-50C7AF560C89}" type="pres">
      <dgm:prSet presAssocID="{80AFB383-788D-414A-AD5E-A1BBA79C6974}" presName="rootComposite3" presStyleCnt="0"/>
      <dgm:spPr/>
    </dgm:pt>
    <dgm:pt modelId="{FC8DBA5F-AF0E-43AD-9BDF-E3D7DD5099C4}" type="pres">
      <dgm:prSet presAssocID="{80AFB383-788D-414A-AD5E-A1BBA79C6974}" presName="rootText3" presStyleLbl="asst1" presStyleIdx="3" presStyleCnt="4" custScaleX="56293" custScaleY="45453" custLinFactNeighborX="66854" custLinFactNeighborY="-774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3A432BA-104B-4D76-9DD2-75073ED41786}" type="pres">
      <dgm:prSet presAssocID="{80AFB383-788D-414A-AD5E-A1BBA79C6974}" presName="rootConnector3" presStyleLbl="asst1" presStyleIdx="3" presStyleCnt="4"/>
      <dgm:spPr/>
      <dgm:t>
        <a:bodyPr/>
        <a:lstStyle/>
        <a:p>
          <a:endParaRPr lang="es-MX"/>
        </a:p>
      </dgm:t>
    </dgm:pt>
    <dgm:pt modelId="{237150ED-CE2E-4ED4-B14B-22088AE60F42}" type="pres">
      <dgm:prSet presAssocID="{80AFB383-788D-414A-AD5E-A1BBA79C6974}" presName="hierChild6" presStyleCnt="0"/>
      <dgm:spPr/>
    </dgm:pt>
    <dgm:pt modelId="{05BAE840-C5E1-4FC1-AB2C-D24C77BDB591}" type="pres">
      <dgm:prSet presAssocID="{80AFB383-788D-414A-AD5E-A1BBA79C6974}" presName="hierChild7" presStyleCnt="0"/>
      <dgm:spPr/>
    </dgm:pt>
  </dgm:ptLst>
  <dgm:cxnLst>
    <dgm:cxn modelId="{6DF5A3B6-D086-4EEB-9AB9-20DCCF0BA4B2}" type="presOf" srcId="{3CD8752A-555C-4F35-969E-DA0AC26378F9}" destId="{D415AE54-94A5-475A-B46F-25DB4B048C88}" srcOrd="0" destOrd="0" presId="urn:microsoft.com/office/officeart/2005/8/layout/orgChart1"/>
    <dgm:cxn modelId="{75F33FA8-F70E-4331-BEDB-0FF7D1C83A58}" type="presOf" srcId="{2B517E08-5D3B-4C9F-888C-D5DA33C1C0E0}" destId="{CC8F4CA2-7E81-439F-8EDB-6BDC451CF404}" srcOrd="0" destOrd="0" presId="urn:microsoft.com/office/officeart/2005/8/layout/orgChart1"/>
    <dgm:cxn modelId="{714CAABB-A551-4E5B-B15A-B0FD31CE3990}" type="presOf" srcId="{09CACB66-370E-4BD4-B001-C0C6CF0D8764}" destId="{1C15DDE2-D223-468F-8460-E1267613799A}" srcOrd="1" destOrd="0" presId="urn:microsoft.com/office/officeart/2005/8/layout/orgChart1"/>
    <dgm:cxn modelId="{CEA390EE-5AED-485A-A4A1-C5D27BB0727F}" srcId="{F5FD807B-A14D-42AF-BBF8-9E367A1F26B7}" destId="{D90B6DC8-9A8E-43AE-8CDE-6805F31EAFB3}" srcOrd="0" destOrd="0" parTransId="{3ABAA0C4-DAB4-441D-9D7C-3F2CF9B8A868}" sibTransId="{839D0741-4874-4392-9A85-918A55197349}"/>
    <dgm:cxn modelId="{AF3DA9D1-11F1-4357-A999-F3702DCE6973}" type="presOf" srcId="{80AFB383-788D-414A-AD5E-A1BBA79C6974}" destId="{FC8DBA5F-AF0E-43AD-9BDF-E3D7DD5099C4}" srcOrd="0" destOrd="0" presId="urn:microsoft.com/office/officeart/2005/8/layout/orgChart1"/>
    <dgm:cxn modelId="{B56F602D-CE23-4914-A3FA-8302D38FA848}" type="presOf" srcId="{C66F2A3D-0D6B-4D41-A1A2-5B3CD438C502}" destId="{1D60B082-469E-4EEE-8B5E-E14F62ADD095}" srcOrd="0" destOrd="0" presId="urn:microsoft.com/office/officeart/2005/8/layout/orgChart1"/>
    <dgm:cxn modelId="{054EB5F2-1396-43B0-A19E-E9D011CFAB37}" type="presOf" srcId="{3CD8752A-555C-4F35-969E-DA0AC26378F9}" destId="{1635FAC7-9BD6-409B-8EF1-D7DD43525BE8}" srcOrd="1" destOrd="0" presId="urn:microsoft.com/office/officeart/2005/8/layout/orgChart1"/>
    <dgm:cxn modelId="{6A093851-02B5-416E-89F4-40A4BE13D2F0}" type="presOf" srcId="{32E79C49-3649-4D92-ADD8-EFAD196CD265}" destId="{2FF5B9B5-16E1-4B54-88B3-E7F18F3AF65B}" srcOrd="0" destOrd="0" presId="urn:microsoft.com/office/officeart/2005/8/layout/orgChart1"/>
    <dgm:cxn modelId="{E6627393-8575-4788-A21E-F3E0F5AA54F2}" type="presOf" srcId="{A0F4DDDB-CA7C-4C0C-9C92-6D915D2B44AD}" destId="{85357763-6C23-4A0A-8427-35E0009FF9BA}" srcOrd="0" destOrd="0" presId="urn:microsoft.com/office/officeart/2005/8/layout/orgChart1"/>
    <dgm:cxn modelId="{064AFFD8-FB42-457C-99E7-2B70A0A09B99}" type="presOf" srcId="{9B2C6CDB-03B2-4594-A891-F05BE425E89F}" destId="{730C3EAB-B717-49C3-953C-F1EC3E446598}" srcOrd="0" destOrd="0" presId="urn:microsoft.com/office/officeart/2005/8/layout/orgChart1"/>
    <dgm:cxn modelId="{5B448A5D-541B-4C19-90C7-C21C4992090C}" srcId="{D90B6DC8-9A8E-43AE-8CDE-6805F31EAFB3}" destId="{09CACB66-370E-4BD4-B001-C0C6CF0D8764}" srcOrd="2" destOrd="0" parTransId="{32E79C49-3649-4D92-ADD8-EFAD196CD265}" sibTransId="{3CBC3D43-8C03-467A-92B3-294D82D63C69}"/>
    <dgm:cxn modelId="{8843EEE4-0A01-4C69-8F1E-9252817F53A2}" type="presOf" srcId="{C66F2A3D-0D6B-4D41-A1A2-5B3CD438C502}" destId="{941E1C41-8206-40D3-8772-68048A5739FF}" srcOrd="1" destOrd="0" presId="urn:microsoft.com/office/officeart/2005/8/layout/orgChart1"/>
    <dgm:cxn modelId="{F67AB8F0-6FEB-499D-BAD9-043DA095ECE9}" type="presOf" srcId="{F5FD807B-A14D-42AF-BBF8-9E367A1F26B7}" destId="{8C603705-6C5C-4696-8A1E-0B2C4E0BC9CB}" srcOrd="0" destOrd="0" presId="urn:microsoft.com/office/officeart/2005/8/layout/orgChart1"/>
    <dgm:cxn modelId="{07D439A1-0FAA-46CB-8B47-B29F5E6C4DD1}" srcId="{D90B6DC8-9A8E-43AE-8CDE-6805F31EAFB3}" destId="{C66F2A3D-0D6B-4D41-A1A2-5B3CD438C502}" srcOrd="0" destOrd="0" parTransId="{A0F4DDDB-CA7C-4C0C-9C92-6D915D2B44AD}" sibTransId="{B9B34B94-94B0-481C-80CC-4E36A1ABFB81}"/>
    <dgm:cxn modelId="{C9EA7546-792E-4067-8883-65F31ACD7E7D}" type="presOf" srcId="{D90B6DC8-9A8E-43AE-8CDE-6805F31EAFB3}" destId="{FAD94528-2F80-4765-A5E7-88EC0551051D}" srcOrd="1" destOrd="0" presId="urn:microsoft.com/office/officeart/2005/8/layout/orgChart1"/>
    <dgm:cxn modelId="{2949F8C2-0020-4642-9266-F37D4EA20C09}" srcId="{D90B6DC8-9A8E-43AE-8CDE-6805F31EAFB3}" destId="{80AFB383-788D-414A-AD5E-A1BBA79C6974}" srcOrd="3" destOrd="0" parTransId="{9B2C6CDB-03B2-4594-A891-F05BE425E89F}" sibTransId="{DCB1F53B-64D9-46D7-A7C1-A13776E66FC3}"/>
    <dgm:cxn modelId="{A12FDC33-3B31-4544-BBB2-67835B1AEC7F}" type="presOf" srcId="{09CACB66-370E-4BD4-B001-C0C6CF0D8764}" destId="{6A286ABB-A2B2-4D59-8937-1BF9B98BFDAE}" srcOrd="0" destOrd="0" presId="urn:microsoft.com/office/officeart/2005/8/layout/orgChart1"/>
    <dgm:cxn modelId="{3C2DA9DF-3CBB-46EE-AE72-97D8E7E92CD5}" srcId="{D90B6DC8-9A8E-43AE-8CDE-6805F31EAFB3}" destId="{3CD8752A-555C-4F35-969E-DA0AC26378F9}" srcOrd="1" destOrd="0" parTransId="{2B517E08-5D3B-4C9F-888C-D5DA33C1C0E0}" sibTransId="{9A4F7B20-AC08-4229-8754-CBE25D45202E}"/>
    <dgm:cxn modelId="{C8CFA56A-0E5D-41D4-B668-F332E2E5948A}" type="presOf" srcId="{D90B6DC8-9A8E-43AE-8CDE-6805F31EAFB3}" destId="{3A18942A-7820-4A8D-AE83-2467E2ECDF44}" srcOrd="0" destOrd="0" presId="urn:microsoft.com/office/officeart/2005/8/layout/orgChart1"/>
    <dgm:cxn modelId="{3D904C66-356B-4D45-9748-3AD6ABCDEF7A}" type="presOf" srcId="{80AFB383-788D-414A-AD5E-A1BBA79C6974}" destId="{E3A432BA-104B-4D76-9DD2-75073ED41786}" srcOrd="1" destOrd="0" presId="urn:microsoft.com/office/officeart/2005/8/layout/orgChart1"/>
    <dgm:cxn modelId="{B7600BD9-9ADA-48BD-BE4D-DA4B75628A11}" type="presParOf" srcId="{8C603705-6C5C-4696-8A1E-0B2C4E0BC9CB}" destId="{9F8A8988-A6AE-483C-9D15-E7F710C348C0}" srcOrd="0" destOrd="0" presId="urn:microsoft.com/office/officeart/2005/8/layout/orgChart1"/>
    <dgm:cxn modelId="{83C070EA-91EC-4878-804B-8E70A2DD62F7}" type="presParOf" srcId="{9F8A8988-A6AE-483C-9D15-E7F710C348C0}" destId="{B7090A2D-1210-4CF5-BC1B-08C36B44A6A7}" srcOrd="0" destOrd="0" presId="urn:microsoft.com/office/officeart/2005/8/layout/orgChart1"/>
    <dgm:cxn modelId="{17B4A62A-619E-4B2D-96F5-D6007DB15E32}" type="presParOf" srcId="{B7090A2D-1210-4CF5-BC1B-08C36B44A6A7}" destId="{3A18942A-7820-4A8D-AE83-2467E2ECDF44}" srcOrd="0" destOrd="0" presId="urn:microsoft.com/office/officeart/2005/8/layout/orgChart1"/>
    <dgm:cxn modelId="{4F22A710-7796-4077-80BB-814ED0918EEA}" type="presParOf" srcId="{B7090A2D-1210-4CF5-BC1B-08C36B44A6A7}" destId="{FAD94528-2F80-4765-A5E7-88EC0551051D}" srcOrd="1" destOrd="0" presId="urn:microsoft.com/office/officeart/2005/8/layout/orgChart1"/>
    <dgm:cxn modelId="{49D1941F-49D3-4B68-8FB1-0113E9BB9F1A}" type="presParOf" srcId="{9F8A8988-A6AE-483C-9D15-E7F710C348C0}" destId="{0885AD7C-E84A-4EB1-A451-8D6308DED320}" srcOrd="1" destOrd="0" presId="urn:microsoft.com/office/officeart/2005/8/layout/orgChart1"/>
    <dgm:cxn modelId="{09D3E4F5-9817-4732-812E-7F18E12045FE}" type="presParOf" srcId="{9F8A8988-A6AE-483C-9D15-E7F710C348C0}" destId="{E1C5711A-F9CD-4415-8EE9-E0F5BEA2EEA4}" srcOrd="2" destOrd="0" presId="urn:microsoft.com/office/officeart/2005/8/layout/orgChart1"/>
    <dgm:cxn modelId="{7F642B32-9439-4844-A652-B613C5ED3B74}" type="presParOf" srcId="{E1C5711A-F9CD-4415-8EE9-E0F5BEA2EEA4}" destId="{85357763-6C23-4A0A-8427-35E0009FF9BA}" srcOrd="0" destOrd="0" presId="urn:microsoft.com/office/officeart/2005/8/layout/orgChart1"/>
    <dgm:cxn modelId="{4AC94476-DF6F-4AA0-BE54-B3F42BD40D2F}" type="presParOf" srcId="{E1C5711A-F9CD-4415-8EE9-E0F5BEA2EEA4}" destId="{127372CA-EFD8-4E27-B343-E0928C44C1F0}" srcOrd="1" destOrd="0" presId="urn:microsoft.com/office/officeart/2005/8/layout/orgChart1"/>
    <dgm:cxn modelId="{FC7ED95A-32B6-4BA5-B13B-88F24385C59B}" type="presParOf" srcId="{127372CA-EFD8-4E27-B343-E0928C44C1F0}" destId="{EDCE55A9-9AFC-45D4-9F42-933EF8624F99}" srcOrd="0" destOrd="0" presId="urn:microsoft.com/office/officeart/2005/8/layout/orgChart1"/>
    <dgm:cxn modelId="{C3392439-9637-4D2D-B1C2-05C9348BD9B7}" type="presParOf" srcId="{EDCE55A9-9AFC-45D4-9F42-933EF8624F99}" destId="{1D60B082-469E-4EEE-8B5E-E14F62ADD095}" srcOrd="0" destOrd="0" presId="urn:microsoft.com/office/officeart/2005/8/layout/orgChart1"/>
    <dgm:cxn modelId="{12A753B8-DB66-43F4-BB87-CD1C3224D602}" type="presParOf" srcId="{EDCE55A9-9AFC-45D4-9F42-933EF8624F99}" destId="{941E1C41-8206-40D3-8772-68048A5739FF}" srcOrd="1" destOrd="0" presId="urn:microsoft.com/office/officeart/2005/8/layout/orgChart1"/>
    <dgm:cxn modelId="{15792F1A-39C8-40F2-AA8D-91202769DD19}" type="presParOf" srcId="{127372CA-EFD8-4E27-B343-E0928C44C1F0}" destId="{2A360C7E-2DC9-4BB1-8BDE-2344D8959215}" srcOrd="1" destOrd="0" presId="urn:microsoft.com/office/officeart/2005/8/layout/orgChart1"/>
    <dgm:cxn modelId="{1EB6F137-17A0-49CD-8B28-447F3D386392}" type="presParOf" srcId="{127372CA-EFD8-4E27-B343-E0928C44C1F0}" destId="{5FD4653A-F343-4296-AFA4-8FE23C29FF94}" srcOrd="2" destOrd="0" presId="urn:microsoft.com/office/officeart/2005/8/layout/orgChart1"/>
    <dgm:cxn modelId="{10DBADDF-ED5A-4B75-851D-396F234F7ACC}" type="presParOf" srcId="{E1C5711A-F9CD-4415-8EE9-E0F5BEA2EEA4}" destId="{CC8F4CA2-7E81-439F-8EDB-6BDC451CF404}" srcOrd="2" destOrd="0" presId="urn:microsoft.com/office/officeart/2005/8/layout/orgChart1"/>
    <dgm:cxn modelId="{D8B8E3B3-1716-484A-BC9E-64CE43A3C6B5}" type="presParOf" srcId="{E1C5711A-F9CD-4415-8EE9-E0F5BEA2EEA4}" destId="{FE3E90D4-FA6A-426E-997C-7A22F1643465}" srcOrd="3" destOrd="0" presId="urn:microsoft.com/office/officeart/2005/8/layout/orgChart1"/>
    <dgm:cxn modelId="{2B89D9D8-9895-4076-9FB6-3E74F38A618E}" type="presParOf" srcId="{FE3E90D4-FA6A-426E-997C-7A22F1643465}" destId="{7FC8DF3F-7C39-4EEF-ABCB-D7E0D9A061CF}" srcOrd="0" destOrd="0" presId="urn:microsoft.com/office/officeart/2005/8/layout/orgChart1"/>
    <dgm:cxn modelId="{44D68FCB-4E7E-46EC-82C9-4C9821BDD7B9}" type="presParOf" srcId="{7FC8DF3F-7C39-4EEF-ABCB-D7E0D9A061CF}" destId="{D415AE54-94A5-475A-B46F-25DB4B048C88}" srcOrd="0" destOrd="0" presId="urn:microsoft.com/office/officeart/2005/8/layout/orgChart1"/>
    <dgm:cxn modelId="{B58E4429-EA43-4C70-8E18-3C55E90782A3}" type="presParOf" srcId="{7FC8DF3F-7C39-4EEF-ABCB-D7E0D9A061CF}" destId="{1635FAC7-9BD6-409B-8EF1-D7DD43525BE8}" srcOrd="1" destOrd="0" presId="urn:microsoft.com/office/officeart/2005/8/layout/orgChart1"/>
    <dgm:cxn modelId="{EE991D88-BA75-4AC8-A0F3-FEB628FEB899}" type="presParOf" srcId="{FE3E90D4-FA6A-426E-997C-7A22F1643465}" destId="{DC9624A8-D100-4C14-A8B5-FDE23B8E2E64}" srcOrd="1" destOrd="0" presId="urn:microsoft.com/office/officeart/2005/8/layout/orgChart1"/>
    <dgm:cxn modelId="{23EB3219-BF54-4A1A-8210-51F8084FAE7E}" type="presParOf" srcId="{FE3E90D4-FA6A-426E-997C-7A22F1643465}" destId="{B9751B33-803D-40C7-928F-4BC9D65960A6}" srcOrd="2" destOrd="0" presId="urn:microsoft.com/office/officeart/2005/8/layout/orgChart1"/>
    <dgm:cxn modelId="{A21E82DA-33D4-4F4E-A776-2E158C8AF2A4}" type="presParOf" srcId="{E1C5711A-F9CD-4415-8EE9-E0F5BEA2EEA4}" destId="{2FF5B9B5-16E1-4B54-88B3-E7F18F3AF65B}" srcOrd="4" destOrd="0" presId="urn:microsoft.com/office/officeart/2005/8/layout/orgChart1"/>
    <dgm:cxn modelId="{5FB75974-195D-442E-8599-AA5915127415}" type="presParOf" srcId="{E1C5711A-F9CD-4415-8EE9-E0F5BEA2EEA4}" destId="{AE2C81FB-F587-4FA5-A43D-4AEDDFDFD49A}" srcOrd="5" destOrd="0" presId="urn:microsoft.com/office/officeart/2005/8/layout/orgChart1"/>
    <dgm:cxn modelId="{AB4029F7-A5B3-4069-BA11-F4BC6BCE5207}" type="presParOf" srcId="{AE2C81FB-F587-4FA5-A43D-4AEDDFDFD49A}" destId="{6BDAEC24-7176-4990-A3AC-04B37ED5FBAC}" srcOrd="0" destOrd="0" presId="urn:microsoft.com/office/officeart/2005/8/layout/orgChart1"/>
    <dgm:cxn modelId="{193E1C4E-E85B-4CFA-8CCA-E91E716380B3}" type="presParOf" srcId="{6BDAEC24-7176-4990-A3AC-04B37ED5FBAC}" destId="{6A286ABB-A2B2-4D59-8937-1BF9B98BFDAE}" srcOrd="0" destOrd="0" presId="urn:microsoft.com/office/officeart/2005/8/layout/orgChart1"/>
    <dgm:cxn modelId="{6C17FB87-D12C-493F-8E2F-E000BAADA5CB}" type="presParOf" srcId="{6BDAEC24-7176-4990-A3AC-04B37ED5FBAC}" destId="{1C15DDE2-D223-468F-8460-E1267613799A}" srcOrd="1" destOrd="0" presId="urn:microsoft.com/office/officeart/2005/8/layout/orgChart1"/>
    <dgm:cxn modelId="{90E49582-467A-4294-A306-36CAEED06CDC}" type="presParOf" srcId="{AE2C81FB-F587-4FA5-A43D-4AEDDFDFD49A}" destId="{452A547E-E90A-41EA-921E-A54EF497290A}" srcOrd="1" destOrd="0" presId="urn:microsoft.com/office/officeart/2005/8/layout/orgChart1"/>
    <dgm:cxn modelId="{C96A837E-1ED8-4B03-B573-E949C1CC733E}" type="presParOf" srcId="{AE2C81FB-F587-4FA5-A43D-4AEDDFDFD49A}" destId="{B100A5F4-CCF3-4E63-82AF-43DC237C058C}" srcOrd="2" destOrd="0" presId="urn:microsoft.com/office/officeart/2005/8/layout/orgChart1"/>
    <dgm:cxn modelId="{DDC9EC04-F736-410C-9F79-0D07D26644EA}" type="presParOf" srcId="{E1C5711A-F9CD-4415-8EE9-E0F5BEA2EEA4}" destId="{730C3EAB-B717-49C3-953C-F1EC3E446598}" srcOrd="6" destOrd="0" presId="urn:microsoft.com/office/officeart/2005/8/layout/orgChart1"/>
    <dgm:cxn modelId="{F599F700-847A-4B48-B40B-3AF74255B216}" type="presParOf" srcId="{E1C5711A-F9CD-4415-8EE9-E0F5BEA2EEA4}" destId="{0D2D4D80-D350-452A-A0DC-9853F942704F}" srcOrd="7" destOrd="0" presId="urn:microsoft.com/office/officeart/2005/8/layout/orgChart1"/>
    <dgm:cxn modelId="{E6577679-AC90-4883-B0D7-26DA6F08500D}" type="presParOf" srcId="{0D2D4D80-D350-452A-A0DC-9853F942704F}" destId="{C25D88AB-7AAE-44CB-8437-50C7AF560C89}" srcOrd="0" destOrd="0" presId="urn:microsoft.com/office/officeart/2005/8/layout/orgChart1"/>
    <dgm:cxn modelId="{59F9A0C2-9A61-41BA-B550-1DB43C943773}" type="presParOf" srcId="{C25D88AB-7AAE-44CB-8437-50C7AF560C89}" destId="{FC8DBA5F-AF0E-43AD-9BDF-E3D7DD5099C4}" srcOrd="0" destOrd="0" presId="urn:microsoft.com/office/officeart/2005/8/layout/orgChart1"/>
    <dgm:cxn modelId="{1EF217C2-D51F-40AE-B3B6-3FB97188287E}" type="presParOf" srcId="{C25D88AB-7AAE-44CB-8437-50C7AF560C89}" destId="{E3A432BA-104B-4D76-9DD2-75073ED41786}" srcOrd="1" destOrd="0" presId="urn:microsoft.com/office/officeart/2005/8/layout/orgChart1"/>
    <dgm:cxn modelId="{5E6067BF-4B92-44F9-9A49-C9645D2EA255}" type="presParOf" srcId="{0D2D4D80-D350-452A-A0DC-9853F942704F}" destId="{237150ED-CE2E-4ED4-B14B-22088AE60F42}" srcOrd="1" destOrd="0" presId="urn:microsoft.com/office/officeart/2005/8/layout/orgChart1"/>
    <dgm:cxn modelId="{BBEF8962-2626-4E01-A67F-D77074942D9A}" type="presParOf" srcId="{0D2D4D80-D350-452A-A0DC-9853F942704F}" destId="{05BAE840-C5E1-4FC1-AB2C-D24C77BDB5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/>
      <dgm:spPr/>
      <dgm:t>
        <a:bodyPr/>
        <a:lstStyle/>
        <a:p>
          <a:r>
            <a:rPr lang="es-MX" b="1" dirty="0" smtClean="0"/>
            <a:t>OSCAR SOLANO ROQUE </a:t>
          </a:r>
        </a:p>
        <a:p>
          <a:r>
            <a:rPr lang="es-MX" dirty="0" smtClean="0"/>
            <a:t>DIRETOR</a:t>
          </a:r>
          <a:endParaRPr lang="es-MX" dirty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7DA639DD-98A7-49CE-B6A5-EDE643268CA5}" type="asst">
      <dgm:prSet phldrT="[Texto]"/>
      <dgm:spPr/>
      <dgm:t>
        <a:bodyPr/>
        <a:lstStyle/>
        <a:p>
          <a:r>
            <a:rPr lang="es-MX" dirty="0" smtClean="0"/>
            <a:t>PEDRO DE JESUS NAVARRO RODRIGUEZ</a:t>
          </a:r>
        </a:p>
        <a:p>
          <a:r>
            <a:rPr lang="es-MX" dirty="0" smtClean="0"/>
            <a:t>AUX SISTEMAS</a:t>
          </a:r>
          <a:endParaRPr lang="es-MX" dirty="0"/>
        </a:p>
      </dgm:t>
    </dgm:pt>
    <dgm:pt modelId="{E8976186-ABDF-4551-B10F-7ED8403755E0}" type="parTrans" cxnId="{C65BD044-7CF4-4D9F-B294-259BEAA84F53}">
      <dgm:prSet/>
      <dgm:spPr/>
      <dgm:t>
        <a:bodyPr/>
        <a:lstStyle/>
        <a:p>
          <a:endParaRPr lang="es-MX"/>
        </a:p>
      </dgm:t>
    </dgm:pt>
    <dgm:pt modelId="{C65106C1-AD7E-4C10-9631-EC2082F5A6B6}" type="sibTrans" cxnId="{C65BD044-7CF4-4D9F-B294-259BEAA84F53}">
      <dgm:prSet/>
      <dgm:spPr/>
      <dgm:t>
        <a:bodyPr/>
        <a:lstStyle/>
        <a:p>
          <a:endParaRPr lang="es-MX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124686" custScaleY="767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C770A429-021D-475B-9711-A9EAFF3509E1}" type="pres">
      <dgm:prSet presAssocID="{A6EB6D70-1618-465B-BDF5-27FC61C9D7EF}" presName="hierChild3" presStyleCnt="0"/>
      <dgm:spPr/>
    </dgm:pt>
    <dgm:pt modelId="{BA947196-EB93-4F73-BF72-2EC28465EBF4}" type="pres">
      <dgm:prSet presAssocID="{E8976186-ABDF-4551-B10F-7ED8403755E0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8CFD366A-6520-4647-A4C5-AC0EE5813441}" type="pres">
      <dgm:prSet presAssocID="{7DA639DD-98A7-49CE-B6A5-EDE643268CA5}" presName="hierRoot3" presStyleCnt="0">
        <dgm:presLayoutVars>
          <dgm:hierBranch val="init"/>
        </dgm:presLayoutVars>
      </dgm:prSet>
      <dgm:spPr/>
    </dgm:pt>
    <dgm:pt modelId="{ABEA11A1-DCFE-4A6B-A68C-A5BC4AE0FAD0}" type="pres">
      <dgm:prSet presAssocID="{7DA639DD-98A7-49CE-B6A5-EDE643268CA5}" presName="rootComposite3" presStyleCnt="0"/>
      <dgm:spPr/>
    </dgm:pt>
    <dgm:pt modelId="{7EEFB7E7-7D4A-4C75-8D5A-4C943D8CE5FF}" type="pres">
      <dgm:prSet presAssocID="{7DA639DD-98A7-49CE-B6A5-EDE643268CA5}" presName="rootText3" presStyleLbl="asst1" presStyleIdx="0" presStyleCnt="1" custScaleX="67808" custScaleY="5212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0B9240-F011-4C4B-838C-E0E92A8CBF79}" type="pres">
      <dgm:prSet presAssocID="{7DA639DD-98A7-49CE-B6A5-EDE643268CA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A376239C-7753-499C-AEBA-FC45CD40D30D}" type="pres">
      <dgm:prSet presAssocID="{7DA639DD-98A7-49CE-B6A5-EDE643268CA5}" presName="hierChild6" presStyleCnt="0"/>
      <dgm:spPr/>
    </dgm:pt>
    <dgm:pt modelId="{B13D082E-3A4C-4057-886D-689BFC542E8F}" type="pres">
      <dgm:prSet presAssocID="{7DA639DD-98A7-49CE-B6A5-EDE643268CA5}" presName="hierChild7" presStyleCnt="0"/>
      <dgm:spPr/>
    </dgm:pt>
  </dgm:ptLst>
  <dgm:cxnLst>
    <dgm:cxn modelId="{A3CD080B-BDE4-4A60-BBAE-FD242DDDE927}" type="presOf" srcId="{A6EB6D70-1618-465B-BDF5-27FC61C9D7EF}" destId="{8F07F22C-AE79-4EF2-B18C-1A704B7C50B2}" srcOrd="0" destOrd="0" presId="urn:microsoft.com/office/officeart/2005/8/layout/orgChart1"/>
    <dgm:cxn modelId="{C65BD044-7CF4-4D9F-B294-259BEAA84F53}" srcId="{A6EB6D70-1618-465B-BDF5-27FC61C9D7EF}" destId="{7DA639DD-98A7-49CE-B6A5-EDE643268CA5}" srcOrd="0" destOrd="0" parTransId="{E8976186-ABDF-4551-B10F-7ED8403755E0}" sibTransId="{C65106C1-AD7E-4C10-9631-EC2082F5A6B6}"/>
    <dgm:cxn modelId="{A0A7AD0B-7551-4A83-A4AA-DA8F0E93208B}" type="presOf" srcId="{A6EB6D70-1618-465B-BDF5-27FC61C9D7EF}" destId="{7E9057F6-5981-46A6-9394-235060223A4D}" srcOrd="1" destOrd="0" presId="urn:microsoft.com/office/officeart/2005/8/layout/orgChart1"/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2917D6EE-F56D-415C-9CCC-ADB34E649160}" type="presOf" srcId="{7DA639DD-98A7-49CE-B6A5-EDE643268CA5}" destId="{EB0B9240-F011-4C4B-838C-E0E92A8CBF79}" srcOrd="1" destOrd="0" presId="urn:microsoft.com/office/officeart/2005/8/layout/orgChart1"/>
    <dgm:cxn modelId="{7BDD4132-DEAE-4F2C-89B5-CFB35E913AAF}" type="presOf" srcId="{7DA639DD-98A7-49CE-B6A5-EDE643268CA5}" destId="{7EEFB7E7-7D4A-4C75-8D5A-4C943D8CE5FF}" srcOrd="0" destOrd="0" presId="urn:microsoft.com/office/officeart/2005/8/layout/orgChart1"/>
    <dgm:cxn modelId="{A65152DC-8E86-4176-BBFA-46620DD62FCB}" type="presOf" srcId="{E8976186-ABDF-4551-B10F-7ED8403755E0}" destId="{BA947196-EB93-4F73-BF72-2EC28465EBF4}" srcOrd="0" destOrd="0" presId="urn:microsoft.com/office/officeart/2005/8/layout/orgChart1"/>
    <dgm:cxn modelId="{279065B0-07F9-4C61-A4BE-C749C9811996}" type="presOf" srcId="{D910D579-8B82-4389-981C-276DAE939081}" destId="{30E79C8C-9F46-422F-9033-039DA499A488}" srcOrd="0" destOrd="0" presId="urn:microsoft.com/office/officeart/2005/8/layout/orgChart1"/>
    <dgm:cxn modelId="{52C52AD2-0B2F-4ABD-AC71-89B93F5DBB06}" type="presParOf" srcId="{30E79C8C-9F46-422F-9033-039DA499A488}" destId="{9323B124-DC54-49C8-8FD1-8D15DCB8BC81}" srcOrd="0" destOrd="0" presId="urn:microsoft.com/office/officeart/2005/8/layout/orgChart1"/>
    <dgm:cxn modelId="{26DC7DED-1151-4556-83B0-EF688CD70C64}" type="presParOf" srcId="{9323B124-DC54-49C8-8FD1-8D15DCB8BC81}" destId="{79E622BE-6D31-418B-B04B-62E486673CD7}" srcOrd="0" destOrd="0" presId="urn:microsoft.com/office/officeart/2005/8/layout/orgChart1"/>
    <dgm:cxn modelId="{1532C5A4-7CA7-48C8-AA1D-03D42F2E9497}" type="presParOf" srcId="{79E622BE-6D31-418B-B04B-62E486673CD7}" destId="{8F07F22C-AE79-4EF2-B18C-1A704B7C50B2}" srcOrd="0" destOrd="0" presId="urn:microsoft.com/office/officeart/2005/8/layout/orgChart1"/>
    <dgm:cxn modelId="{12B7945C-E218-4E5F-93BD-B7B809B77804}" type="presParOf" srcId="{79E622BE-6D31-418B-B04B-62E486673CD7}" destId="{7E9057F6-5981-46A6-9394-235060223A4D}" srcOrd="1" destOrd="0" presId="urn:microsoft.com/office/officeart/2005/8/layout/orgChart1"/>
    <dgm:cxn modelId="{EAF92041-D510-4E0A-8119-708AA270B57E}" type="presParOf" srcId="{9323B124-DC54-49C8-8FD1-8D15DCB8BC81}" destId="{742043E5-4F74-4EBA-B8AD-496E6CC56D64}" srcOrd="1" destOrd="0" presId="urn:microsoft.com/office/officeart/2005/8/layout/orgChart1"/>
    <dgm:cxn modelId="{6711D271-EA09-46F5-8054-F1D6C76FDEB5}" type="presParOf" srcId="{9323B124-DC54-49C8-8FD1-8D15DCB8BC81}" destId="{C770A429-021D-475B-9711-A9EAFF3509E1}" srcOrd="2" destOrd="0" presId="urn:microsoft.com/office/officeart/2005/8/layout/orgChart1"/>
    <dgm:cxn modelId="{E5AE5906-6551-4A5F-8EBC-70435E393BAE}" type="presParOf" srcId="{C770A429-021D-475B-9711-A9EAFF3509E1}" destId="{BA947196-EB93-4F73-BF72-2EC28465EBF4}" srcOrd="0" destOrd="0" presId="urn:microsoft.com/office/officeart/2005/8/layout/orgChart1"/>
    <dgm:cxn modelId="{79DD9B8D-6570-4BDD-A721-8C0785312255}" type="presParOf" srcId="{C770A429-021D-475B-9711-A9EAFF3509E1}" destId="{8CFD366A-6520-4647-A4C5-AC0EE5813441}" srcOrd="1" destOrd="0" presId="urn:microsoft.com/office/officeart/2005/8/layout/orgChart1"/>
    <dgm:cxn modelId="{2E73958E-AE59-40FA-BB68-667BA53E572B}" type="presParOf" srcId="{8CFD366A-6520-4647-A4C5-AC0EE5813441}" destId="{ABEA11A1-DCFE-4A6B-A68C-A5BC4AE0FAD0}" srcOrd="0" destOrd="0" presId="urn:microsoft.com/office/officeart/2005/8/layout/orgChart1"/>
    <dgm:cxn modelId="{4D4F4C00-58D6-4F2A-AA75-C2C249ADC2F4}" type="presParOf" srcId="{ABEA11A1-DCFE-4A6B-A68C-A5BC4AE0FAD0}" destId="{7EEFB7E7-7D4A-4C75-8D5A-4C943D8CE5FF}" srcOrd="0" destOrd="0" presId="urn:microsoft.com/office/officeart/2005/8/layout/orgChart1"/>
    <dgm:cxn modelId="{2D5000DC-E978-46CC-BFE6-E3C2956990FC}" type="presParOf" srcId="{ABEA11A1-DCFE-4A6B-A68C-A5BC4AE0FAD0}" destId="{EB0B9240-F011-4C4B-838C-E0E92A8CBF79}" srcOrd="1" destOrd="0" presId="urn:microsoft.com/office/officeart/2005/8/layout/orgChart1"/>
    <dgm:cxn modelId="{2547DE59-DFD2-42B0-A815-4C7214DEA577}" type="presParOf" srcId="{8CFD366A-6520-4647-A4C5-AC0EE5813441}" destId="{A376239C-7753-499C-AEBA-FC45CD40D30D}" srcOrd="1" destOrd="0" presId="urn:microsoft.com/office/officeart/2005/8/layout/orgChart1"/>
    <dgm:cxn modelId="{8A4BCEB1-6C95-49FF-819F-040CC8162C62}" type="presParOf" srcId="{8CFD366A-6520-4647-A4C5-AC0EE5813441}" destId="{B13D082E-3A4C-4057-886D-689BFC542E8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 custT="1"/>
      <dgm:spPr/>
      <dgm:t>
        <a:bodyPr/>
        <a:lstStyle/>
        <a:p>
          <a:r>
            <a:rPr lang="es-MX" sz="2400" b="1" dirty="0" smtClean="0"/>
            <a:t>HÉCTOR DANIEL RANGEL RÍOS </a:t>
          </a:r>
        </a:p>
        <a:p>
          <a:r>
            <a:rPr lang="es-MX" sz="2400" b="0" dirty="0" smtClean="0"/>
            <a:t>DIRECTOR</a:t>
          </a:r>
          <a:endParaRPr lang="es-MX" sz="2400" dirty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110553" custScaleY="44263" custLinFactNeighborX="3491" custLinFactNeighborY="351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C770A429-021D-475B-9711-A9EAFF3509E1}" type="pres">
      <dgm:prSet presAssocID="{A6EB6D70-1618-465B-BDF5-27FC61C9D7EF}" presName="hierChild3" presStyleCnt="0"/>
      <dgm:spPr/>
    </dgm:pt>
  </dgm:ptLst>
  <dgm:cxnLst>
    <dgm:cxn modelId="{FF9E4838-F183-4514-8DA8-B0D2FDF12950}" type="presOf" srcId="{A6EB6D70-1618-465B-BDF5-27FC61C9D7EF}" destId="{8F07F22C-AE79-4EF2-B18C-1A704B7C50B2}" srcOrd="0" destOrd="0" presId="urn:microsoft.com/office/officeart/2005/8/layout/orgChart1"/>
    <dgm:cxn modelId="{15C6B730-BFA1-4AB7-8454-7EC50CC85B15}" type="presOf" srcId="{A6EB6D70-1618-465B-BDF5-27FC61C9D7EF}" destId="{7E9057F6-5981-46A6-9394-235060223A4D}" srcOrd="1" destOrd="0" presId="urn:microsoft.com/office/officeart/2005/8/layout/orgChart1"/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C31E9A48-1FCF-43DB-8552-2B28FAD2DB35}" type="presOf" srcId="{D910D579-8B82-4389-981C-276DAE939081}" destId="{30E79C8C-9F46-422F-9033-039DA499A488}" srcOrd="0" destOrd="0" presId="urn:microsoft.com/office/officeart/2005/8/layout/orgChart1"/>
    <dgm:cxn modelId="{C455E519-C4C5-41C0-B42D-F05692E7A845}" type="presParOf" srcId="{30E79C8C-9F46-422F-9033-039DA499A488}" destId="{9323B124-DC54-49C8-8FD1-8D15DCB8BC81}" srcOrd="0" destOrd="0" presId="urn:microsoft.com/office/officeart/2005/8/layout/orgChart1"/>
    <dgm:cxn modelId="{7779AA4C-149D-4726-A3DB-FA656A147F63}" type="presParOf" srcId="{9323B124-DC54-49C8-8FD1-8D15DCB8BC81}" destId="{79E622BE-6D31-418B-B04B-62E486673CD7}" srcOrd="0" destOrd="0" presId="urn:microsoft.com/office/officeart/2005/8/layout/orgChart1"/>
    <dgm:cxn modelId="{4ED8AFAD-C224-42B9-8BE0-B41E5C2FED21}" type="presParOf" srcId="{79E622BE-6D31-418B-B04B-62E486673CD7}" destId="{8F07F22C-AE79-4EF2-B18C-1A704B7C50B2}" srcOrd="0" destOrd="0" presId="urn:microsoft.com/office/officeart/2005/8/layout/orgChart1"/>
    <dgm:cxn modelId="{91C8F1AA-3EB5-476D-99D9-BEAC5AAFB64F}" type="presParOf" srcId="{79E622BE-6D31-418B-B04B-62E486673CD7}" destId="{7E9057F6-5981-46A6-9394-235060223A4D}" srcOrd="1" destOrd="0" presId="urn:microsoft.com/office/officeart/2005/8/layout/orgChart1"/>
    <dgm:cxn modelId="{BFCDC0FB-9F07-43BB-A16D-C3CBA9D4F7BC}" type="presParOf" srcId="{9323B124-DC54-49C8-8FD1-8D15DCB8BC81}" destId="{742043E5-4F74-4EBA-B8AD-496E6CC56D64}" srcOrd="1" destOrd="0" presId="urn:microsoft.com/office/officeart/2005/8/layout/orgChart1"/>
    <dgm:cxn modelId="{51791291-746D-40EF-87B2-F13E26E27B58}" type="presParOf" srcId="{9323B124-DC54-49C8-8FD1-8D15DCB8BC81}" destId="{C770A429-021D-475B-9711-A9EAFF3509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9827E4-5232-432F-AC9C-57A90079C87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80086F2-8361-4A06-A662-97DFE12FDA07}">
      <dgm:prSet phldrT="[Texto]"/>
      <dgm:spPr/>
      <dgm:t>
        <a:bodyPr/>
        <a:lstStyle/>
        <a:p>
          <a:r>
            <a:rPr lang="es-ES" b="1" dirty="0" smtClean="0"/>
            <a:t>MARTIN GONZÁLEZ SEPÚLVEDA </a:t>
          </a:r>
        </a:p>
        <a:p>
          <a:r>
            <a:rPr lang="es-ES" b="0" dirty="0" smtClean="0"/>
            <a:t>DIRECTOR SERVICIOS PUBLICOS Y PATRIMONIO</a:t>
          </a:r>
        </a:p>
        <a:p>
          <a:endParaRPr lang="es-ES" b="1" dirty="0"/>
        </a:p>
      </dgm:t>
    </dgm:pt>
    <dgm:pt modelId="{E8D839B0-59FE-4DBC-AC14-7696BE6B3D5E}" type="parTrans" cxnId="{45C8DC28-E6F5-401B-9657-2AEE9AEAC1AB}">
      <dgm:prSet/>
      <dgm:spPr/>
      <dgm:t>
        <a:bodyPr/>
        <a:lstStyle/>
        <a:p>
          <a:endParaRPr lang="es-ES"/>
        </a:p>
      </dgm:t>
    </dgm:pt>
    <dgm:pt modelId="{C74D7C16-426B-487F-BE40-9C56FBD02A8D}" type="sibTrans" cxnId="{45C8DC28-E6F5-401B-9657-2AEE9AEAC1AB}">
      <dgm:prSet/>
      <dgm:spPr/>
      <dgm:t>
        <a:bodyPr/>
        <a:lstStyle/>
        <a:p>
          <a:endParaRPr lang="es-ES"/>
        </a:p>
      </dgm:t>
    </dgm:pt>
    <dgm:pt modelId="{3CCF26F3-E15A-400A-835E-D65066C8ACC6}">
      <dgm:prSet phldrT="[Texto]"/>
      <dgm:spPr/>
      <dgm:t>
        <a:bodyPr/>
        <a:lstStyle/>
        <a:p>
          <a:r>
            <a:rPr lang="es-ES" dirty="0" smtClean="0"/>
            <a:t>GRISELDA SANCHEZ JIMENEZ</a:t>
          </a:r>
        </a:p>
        <a:p>
          <a:r>
            <a:rPr lang="es-ES" dirty="0" smtClean="0"/>
            <a:t>AUXILIAR</a:t>
          </a:r>
          <a:endParaRPr lang="es-ES" dirty="0"/>
        </a:p>
      </dgm:t>
    </dgm:pt>
    <dgm:pt modelId="{C1BFF850-BC98-4CDD-BC49-EDC8DCA6ABAD}" type="parTrans" cxnId="{A220325D-6BA4-49F9-8AB2-72130698FE98}">
      <dgm:prSet/>
      <dgm:spPr/>
      <dgm:t>
        <a:bodyPr/>
        <a:lstStyle/>
        <a:p>
          <a:endParaRPr lang="es-ES"/>
        </a:p>
      </dgm:t>
    </dgm:pt>
    <dgm:pt modelId="{9F26A985-2F25-4F78-8079-D1D5A5009908}" type="sibTrans" cxnId="{A220325D-6BA4-49F9-8AB2-72130698FE98}">
      <dgm:prSet/>
      <dgm:spPr/>
      <dgm:t>
        <a:bodyPr/>
        <a:lstStyle/>
        <a:p>
          <a:endParaRPr lang="es-ES"/>
        </a:p>
      </dgm:t>
    </dgm:pt>
    <dgm:pt modelId="{8CB9E943-F141-4329-A3BC-916266BE1A5F}" type="pres">
      <dgm:prSet presAssocID="{519827E4-5232-432F-AC9C-57A90079C8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6036F79-8F6E-4813-B5FE-F0E881A0C1C3}" type="pres">
      <dgm:prSet presAssocID="{A80086F2-8361-4A06-A662-97DFE12FDA07}" presName="hierRoot1" presStyleCnt="0">
        <dgm:presLayoutVars>
          <dgm:hierBranch val="init"/>
        </dgm:presLayoutVars>
      </dgm:prSet>
      <dgm:spPr/>
    </dgm:pt>
    <dgm:pt modelId="{E3F703AD-628E-4EEF-BB0E-A2EE495FAC06}" type="pres">
      <dgm:prSet presAssocID="{A80086F2-8361-4A06-A662-97DFE12FDA07}" presName="rootComposite1" presStyleCnt="0"/>
      <dgm:spPr/>
    </dgm:pt>
    <dgm:pt modelId="{2A9D3F57-6490-4308-85AC-3CBA0DEE32B5}" type="pres">
      <dgm:prSet presAssocID="{A80086F2-8361-4A06-A662-97DFE12FDA07}" presName="rootText1" presStyleLbl="node0" presStyleIdx="0" presStyleCnt="1" custScaleX="161615" custScaleY="900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26B1B7-688A-4687-BFB9-8375F996DA2D}" type="pres">
      <dgm:prSet presAssocID="{A80086F2-8361-4A06-A662-97DFE12FDA07}" presName="rootConnector1" presStyleLbl="node1" presStyleIdx="0" presStyleCnt="0"/>
      <dgm:spPr/>
      <dgm:t>
        <a:bodyPr/>
        <a:lstStyle/>
        <a:p>
          <a:endParaRPr lang="es-MX"/>
        </a:p>
      </dgm:t>
    </dgm:pt>
    <dgm:pt modelId="{A33FE6E6-0836-4971-A1CF-C1A5DCE0DF18}" type="pres">
      <dgm:prSet presAssocID="{A80086F2-8361-4A06-A662-97DFE12FDA07}" presName="hierChild2" presStyleCnt="0"/>
      <dgm:spPr/>
    </dgm:pt>
    <dgm:pt modelId="{58EA504A-98F0-4250-9159-3259FED3A83C}" type="pres">
      <dgm:prSet presAssocID="{C1BFF850-BC98-4CDD-BC49-EDC8DCA6ABAD}" presName="Name37" presStyleLbl="parChTrans1D2" presStyleIdx="0" presStyleCnt="1"/>
      <dgm:spPr/>
      <dgm:t>
        <a:bodyPr/>
        <a:lstStyle/>
        <a:p>
          <a:endParaRPr lang="es-MX"/>
        </a:p>
      </dgm:t>
    </dgm:pt>
    <dgm:pt modelId="{21408F3A-461E-4948-AE1E-082A65F454A0}" type="pres">
      <dgm:prSet presAssocID="{3CCF26F3-E15A-400A-835E-D65066C8ACC6}" presName="hierRoot2" presStyleCnt="0">
        <dgm:presLayoutVars>
          <dgm:hierBranch val="init"/>
        </dgm:presLayoutVars>
      </dgm:prSet>
      <dgm:spPr/>
    </dgm:pt>
    <dgm:pt modelId="{2750B3C2-453F-4B8F-B214-AFE821AA9EE2}" type="pres">
      <dgm:prSet presAssocID="{3CCF26F3-E15A-400A-835E-D65066C8ACC6}" presName="rootComposite" presStyleCnt="0"/>
      <dgm:spPr/>
    </dgm:pt>
    <dgm:pt modelId="{03E542DB-E4A2-426E-9B85-14858A849689}" type="pres">
      <dgm:prSet presAssocID="{3CCF26F3-E15A-400A-835E-D65066C8ACC6}" presName="rootText" presStyleLbl="node2" presStyleIdx="0" presStyleCnt="1" custScaleX="98345" custScaleY="40847" custLinFactNeighborX="-1410" custLinFactNeighborY="2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EE06CF-7037-41F3-931A-C530AC5306D6}" type="pres">
      <dgm:prSet presAssocID="{3CCF26F3-E15A-400A-835E-D65066C8ACC6}" presName="rootConnector" presStyleLbl="node2" presStyleIdx="0" presStyleCnt="1"/>
      <dgm:spPr/>
      <dgm:t>
        <a:bodyPr/>
        <a:lstStyle/>
        <a:p>
          <a:endParaRPr lang="es-MX"/>
        </a:p>
      </dgm:t>
    </dgm:pt>
    <dgm:pt modelId="{3098CD14-631F-4C94-BE8E-A6B31D950852}" type="pres">
      <dgm:prSet presAssocID="{3CCF26F3-E15A-400A-835E-D65066C8ACC6}" presName="hierChild4" presStyleCnt="0"/>
      <dgm:spPr/>
    </dgm:pt>
    <dgm:pt modelId="{64096E8C-0575-4D21-9B72-AE9C47F0555B}" type="pres">
      <dgm:prSet presAssocID="{3CCF26F3-E15A-400A-835E-D65066C8ACC6}" presName="hierChild5" presStyleCnt="0"/>
      <dgm:spPr/>
    </dgm:pt>
    <dgm:pt modelId="{E4618579-7BBF-481E-A36B-F7F5055F736D}" type="pres">
      <dgm:prSet presAssocID="{A80086F2-8361-4A06-A662-97DFE12FDA07}" presName="hierChild3" presStyleCnt="0"/>
      <dgm:spPr/>
    </dgm:pt>
  </dgm:ptLst>
  <dgm:cxnLst>
    <dgm:cxn modelId="{DA53C169-0B5E-45F2-BD9F-4524A1254A35}" type="presOf" srcId="{C1BFF850-BC98-4CDD-BC49-EDC8DCA6ABAD}" destId="{58EA504A-98F0-4250-9159-3259FED3A83C}" srcOrd="0" destOrd="0" presId="urn:microsoft.com/office/officeart/2005/8/layout/orgChart1"/>
    <dgm:cxn modelId="{A220325D-6BA4-49F9-8AB2-72130698FE98}" srcId="{A80086F2-8361-4A06-A662-97DFE12FDA07}" destId="{3CCF26F3-E15A-400A-835E-D65066C8ACC6}" srcOrd="0" destOrd="0" parTransId="{C1BFF850-BC98-4CDD-BC49-EDC8DCA6ABAD}" sibTransId="{9F26A985-2F25-4F78-8079-D1D5A5009908}"/>
    <dgm:cxn modelId="{58C60BFF-8F8F-4CCE-B3FE-C3496C280F38}" type="presOf" srcId="{A80086F2-8361-4A06-A662-97DFE12FDA07}" destId="{4826B1B7-688A-4687-BFB9-8375F996DA2D}" srcOrd="1" destOrd="0" presId="urn:microsoft.com/office/officeart/2005/8/layout/orgChart1"/>
    <dgm:cxn modelId="{10B2E5BA-E6A5-47BC-9109-601B19E8B3AA}" type="presOf" srcId="{3CCF26F3-E15A-400A-835E-D65066C8ACC6}" destId="{BBEE06CF-7037-41F3-931A-C530AC5306D6}" srcOrd="1" destOrd="0" presId="urn:microsoft.com/office/officeart/2005/8/layout/orgChart1"/>
    <dgm:cxn modelId="{57666BF0-BDD7-4C0A-9429-8BBF5FB4B9B6}" type="presOf" srcId="{519827E4-5232-432F-AC9C-57A90079C871}" destId="{8CB9E943-F141-4329-A3BC-916266BE1A5F}" srcOrd="0" destOrd="0" presId="urn:microsoft.com/office/officeart/2005/8/layout/orgChart1"/>
    <dgm:cxn modelId="{3AB82652-2F68-4EC4-953E-7B038A40A476}" type="presOf" srcId="{3CCF26F3-E15A-400A-835E-D65066C8ACC6}" destId="{03E542DB-E4A2-426E-9B85-14858A849689}" srcOrd="0" destOrd="0" presId="urn:microsoft.com/office/officeart/2005/8/layout/orgChart1"/>
    <dgm:cxn modelId="{45C8DC28-E6F5-401B-9657-2AEE9AEAC1AB}" srcId="{519827E4-5232-432F-AC9C-57A90079C871}" destId="{A80086F2-8361-4A06-A662-97DFE12FDA07}" srcOrd="0" destOrd="0" parTransId="{E8D839B0-59FE-4DBC-AC14-7696BE6B3D5E}" sibTransId="{C74D7C16-426B-487F-BE40-9C56FBD02A8D}"/>
    <dgm:cxn modelId="{F4C42F51-401C-41B7-AF37-9A61A0F3E9BE}" type="presOf" srcId="{A80086F2-8361-4A06-A662-97DFE12FDA07}" destId="{2A9D3F57-6490-4308-85AC-3CBA0DEE32B5}" srcOrd="0" destOrd="0" presId="urn:microsoft.com/office/officeart/2005/8/layout/orgChart1"/>
    <dgm:cxn modelId="{8791EB19-EB38-4428-B81F-50A7EE1362E5}" type="presParOf" srcId="{8CB9E943-F141-4329-A3BC-916266BE1A5F}" destId="{C6036F79-8F6E-4813-B5FE-F0E881A0C1C3}" srcOrd="0" destOrd="0" presId="urn:microsoft.com/office/officeart/2005/8/layout/orgChart1"/>
    <dgm:cxn modelId="{6E9DE55C-B972-45DC-8BF3-DB336C71573C}" type="presParOf" srcId="{C6036F79-8F6E-4813-B5FE-F0E881A0C1C3}" destId="{E3F703AD-628E-4EEF-BB0E-A2EE495FAC06}" srcOrd="0" destOrd="0" presId="urn:microsoft.com/office/officeart/2005/8/layout/orgChart1"/>
    <dgm:cxn modelId="{C42E9C96-2DDC-4865-9409-897770D313E6}" type="presParOf" srcId="{E3F703AD-628E-4EEF-BB0E-A2EE495FAC06}" destId="{2A9D3F57-6490-4308-85AC-3CBA0DEE32B5}" srcOrd="0" destOrd="0" presId="urn:microsoft.com/office/officeart/2005/8/layout/orgChart1"/>
    <dgm:cxn modelId="{B2640C27-CD1D-47E3-8328-C65DB22E96A2}" type="presParOf" srcId="{E3F703AD-628E-4EEF-BB0E-A2EE495FAC06}" destId="{4826B1B7-688A-4687-BFB9-8375F996DA2D}" srcOrd="1" destOrd="0" presId="urn:microsoft.com/office/officeart/2005/8/layout/orgChart1"/>
    <dgm:cxn modelId="{0DCBC7F0-6E37-4232-8078-8EF6C9DEE116}" type="presParOf" srcId="{C6036F79-8F6E-4813-B5FE-F0E881A0C1C3}" destId="{A33FE6E6-0836-4971-A1CF-C1A5DCE0DF18}" srcOrd="1" destOrd="0" presId="urn:microsoft.com/office/officeart/2005/8/layout/orgChart1"/>
    <dgm:cxn modelId="{76AD42D6-E558-4352-92C4-15AB193062EF}" type="presParOf" srcId="{A33FE6E6-0836-4971-A1CF-C1A5DCE0DF18}" destId="{58EA504A-98F0-4250-9159-3259FED3A83C}" srcOrd="0" destOrd="0" presId="urn:microsoft.com/office/officeart/2005/8/layout/orgChart1"/>
    <dgm:cxn modelId="{F8E5E40D-1378-4384-9567-4358346DAAAD}" type="presParOf" srcId="{A33FE6E6-0836-4971-A1CF-C1A5DCE0DF18}" destId="{21408F3A-461E-4948-AE1E-082A65F454A0}" srcOrd="1" destOrd="0" presId="urn:microsoft.com/office/officeart/2005/8/layout/orgChart1"/>
    <dgm:cxn modelId="{AB583B8F-2413-4E92-9B2E-ECB42CBA9FA7}" type="presParOf" srcId="{21408F3A-461E-4948-AE1E-082A65F454A0}" destId="{2750B3C2-453F-4B8F-B214-AFE821AA9EE2}" srcOrd="0" destOrd="0" presId="urn:microsoft.com/office/officeart/2005/8/layout/orgChart1"/>
    <dgm:cxn modelId="{D6E2782A-65A2-467B-AA6F-910D2189408A}" type="presParOf" srcId="{2750B3C2-453F-4B8F-B214-AFE821AA9EE2}" destId="{03E542DB-E4A2-426E-9B85-14858A849689}" srcOrd="0" destOrd="0" presId="urn:microsoft.com/office/officeart/2005/8/layout/orgChart1"/>
    <dgm:cxn modelId="{C2D3B16E-145C-4A2C-8C24-C047E79DEBA1}" type="presParOf" srcId="{2750B3C2-453F-4B8F-B214-AFE821AA9EE2}" destId="{BBEE06CF-7037-41F3-931A-C530AC5306D6}" srcOrd="1" destOrd="0" presId="urn:microsoft.com/office/officeart/2005/8/layout/orgChart1"/>
    <dgm:cxn modelId="{72F8C53C-F140-4608-B388-17EE53663F70}" type="presParOf" srcId="{21408F3A-461E-4948-AE1E-082A65F454A0}" destId="{3098CD14-631F-4C94-BE8E-A6B31D950852}" srcOrd="1" destOrd="0" presId="urn:microsoft.com/office/officeart/2005/8/layout/orgChart1"/>
    <dgm:cxn modelId="{B09C2FC8-4852-4D78-B3B7-76BB4BA241E7}" type="presParOf" srcId="{21408F3A-461E-4948-AE1E-082A65F454A0}" destId="{64096E8C-0575-4D21-9B72-AE9C47F0555B}" srcOrd="2" destOrd="0" presId="urn:microsoft.com/office/officeart/2005/8/layout/orgChart1"/>
    <dgm:cxn modelId="{E2FC2697-4B10-44CA-92D1-116DAEC959D1}" type="presParOf" srcId="{C6036F79-8F6E-4813-B5FE-F0E881A0C1C3}" destId="{E4618579-7BBF-481E-A36B-F7F5055F73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 custT="1"/>
      <dgm:spPr/>
      <dgm:t>
        <a:bodyPr/>
        <a:lstStyle/>
        <a:p>
          <a:r>
            <a:rPr lang="es-MX" sz="1600" b="1" dirty="0" smtClean="0"/>
            <a:t>JOSE DE JESUS CAMACHO GONZALEZ</a:t>
          </a:r>
          <a:endParaRPr lang="es-MX" sz="1600" b="0" dirty="0" smtClean="0"/>
        </a:p>
        <a:p>
          <a:r>
            <a:rPr lang="es-MX" sz="1600" b="0" dirty="0" smtClean="0"/>
            <a:t>DIRECTOR</a:t>
          </a:r>
          <a:endParaRPr lang="es-MX" sz="1600" dirty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56EE1B74-A176-4C01-896C-363CC7E8C3E7}">
      <dgm:prSet/>
      <dgm:spPr/>
      <dgm:t>
        <a:bodyPr/>
        <a:lstStyle/>
        <a:p>
          <a:r>
            <a:rPr lang="es-MX" dirty="0" smtClean="0"/>
            <a:t>MARIA COLUMBA CASTRO VAZQUEZ </a:t>
          </a:r>
        </a:p>
        <a:p>
          <a:r>
            <a:rPr lang="es-MX" dirty="0" smtClean="0"/>
            <a:t>COORDINARORA </a:t>
          </a:r>
          <a:endParaRPr lang="es-MX" dirty="0"/>
        </a:p>
      </dgm:t>
    </dgm:pt>
    <dgm:pt modelId="{939B21F0-5F83-4E29-ABBC-BFB769FF35CE}" type="parTrans" cxnId="{D8566AA7-B25C-49E9-B15E-410D15D243DE}">
      <dgm:prSet/>
      <dgm:spPr/>
      <dgm:t>
        <a:bodyPr/>
        <a:lstStyle/>
        <a:p>
          <a:endParaRPr lang="es-MX"/>
        </a:p>
      </dgm:t>
    </dgm:pt>
    <dgm:pt modelId="{2D7385EC-4889-4084-9167-7243D4355C1B}" type="sibTrans" cxnId="{D8566AA7-B25C-49E9-B15E-410D15D243DE}">
      <dgm:prSet/>
      <dgm:spPr/>
      <dgm:t>
        <a:bodyPr/>
        <a:lstStyle/>
        <a:p>
          <a:endParaRPr lang="es-MX"/>
        </a:p>
      </dgm:t>
    </dgm:pt>
    <dgm:pt modelId="{88DA069F-733A-441B-8675-543FFFF529F4}" type="asst">
      <dgm:prSet/>
      <dgm:spPr/>
      <dgm:t>
        <a:bodyPr/>
        <a:lstStyle/>
        <a:p>
          <a:r>
            <a:rPr lang="es-MX" dirty="0" smtClean="0"/>
            <a:t>ADRIANA RODRIGUEZ MONTES</a:t>
          </a:r>
        </a:p>
        <a:p>
          <a:r>
            <a:rPr lang="es-MX" dirty="0" smtClean="0"/>
            <a:t>AUXILIAR </a:t>
          </a:r>
          <a:endParaRPr lang="es-MX" dirty="0"/>
        </a:p>
      </dgm:t>
    </dgm:pt>
    <dgm:pt modelId="{10794F9F-A2DF-422F-A7B1-D147D3C8C4C8}" type="parTrans" cxnId="{36ABCE21-7022-40D3-834D-61BD67EEA3C7}">
      <dgm:prSet/>
      <dgm:spPr/>
      <dgm:t>
        <a:bodyPr/>
        <a:lstStyle/>
        <a:p>
          <a:endParaRPr lang="es-MX"/>
        </a:p>
      </dgm:t>
    </dgm:pt>
    <dgm:pt modelId="{B0AE18C1-C2B1-4790-821A-76B90538A425}" type="sibTrans" cxnId="{36ABCE21-7022-40D3-834D-61BD67EEA3C7}">
      <dgm:prSet/>
      <dgm:spPr/>
      <dgm:t>
        <a:bodyPr/>
        <a:lstStyle/>
        <a:p>
          <a:endParaRPr lang="es-MX"/>
        </a:p>
      </dgm:t>
    </dgm:pt>
    <dgm:pt modelId="{1D97766D-D68C-4A6B-BE87-6873165C6C63}">
      <dgm:prSet/>
      <dgm:spPr/>
      <dgm:t>
        <a:bodyPr/>
        <a:lstStyle/>
        <a:p>
          <a:r>
            <a:rPr lang="es-MX" dirty="0" smtClean="0"/>
            <a:t>MIGUEL ANGEL ORTEGA SOSA</a:t>
          </a:r>
        </a:p>
        <a:p>
          <a:r>
            <a:rPr lang="es-MX" dirty="0" smtClean="0"/>
            <a:t>CHOFER</a:t>
          </a:r>
          <a:endParaRPr lang="es-MX" dirty="0"/>
        </a:p>
      </dgm:t>
    </dgm:pt>
    <dgm:pt modelId="{E7A4BF03-0F8A-4687-ADE9-D3FFF8004DB6}" type="parTrans" cxnId="{074822A4-3DA9-4774-A52E-363D05E1CBF1}">
      <dgm:prSet/>
      <dgm:spPr/>
      <dgm:t>
        <a:bodyPr/>
        <a:lstStyle/>
        <a:p>
          <a:endParaRPr lang="es-ES"/>
        </a:p>
      </dgm:t>
    </dgm:pt>
    <dgm:pt modelId="{A6B572A9-5661-46FC-9C51-D7CD3795DF3A}" type="sibTrans" cxnId="{074822A4-3DA9-4774-A52E-363D05E1CBF1}">
      <dgm:prSet/>
      <dgm:spPr/>
      <dgm:t>
        <a:bodyPr/>
        <a:lstStyle/>
        <a:p>
          <a:endParaRPr lang="es-ES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2137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21BA75BD-BFBF-4688-8B24-9F1B895A0A3B}" type="pres">
      <dgm:prSet presAssocID="{939B21F0-5F83-4E29-ABBC-BFB769FF35CE}" presName="Name37" presStyleLbl="parChTrans1D2" presStyleIdx="0" presStyleCnt="1"/>
      <dgm:spPr/>
      <dgm:t>
        <a:bodyPr/>
        <a:lstStyle/>
        <a:p>
          <a:endParaRPr lang="es-MX"/>
        </a:p>
      </dgm:t>
    </dgm:pt>
    <dgm:pt modelId="{E983D7AB-1B78-4FE0-804C-0075FF6406B2}" type="pres">
      <dgm:prSet presAssocID="{56EE1B74-A176-4C01-896C-363CC7E8C3E7}" presName="hierRoot2" presStyleCnt="0">
        <dgm:presLayoutVars>
          <dgm:hierBranch val="init"/>
        </dgm:presLayoutVars>
      </dgm:prSet>
      <dgm:spPr/>
    </dgm:pt>
    <dgm:pt modelId="{4D446F95-6E79-435C-98D1-B33BAFF7F326}" type="pres">
      <dgm:prSet presAssocID="{56EE1B74-A176-4C01-896C-363CC7E8C3E7}" presName="rootComposite" presStyleCnt="0"/>
      <dgm:spPr/>
    </dgm:pt>
    <dgm:pt modelId="{F6D0B72A-EB68-4B1F-B1BC-C04B8C359534}" type="pres">
      <dgm:prSet presAssocID="{56EE1B74-A176-4C01-896C-363CC7E8C3E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C59C33-EEB1-4D65-8A1E-53211AB6D593}" type="pres">
      <dgm:prSet presAssocID="{56EE1B74-A176-4C01-896C-363CC7E8C3E7}" presName="rootConnector" presStyleLbl="node2" presStyleIdx="0" presStyleCnt="1"/>
      <dgm:spPr/>
      <dgm:t>
        <a:bodyPr/>
        <a:lstStyle/>
        <a:p>
          <a:endParaRPr lang="es-MX"/>
        </a:p>
      </dgm:t>
    </dgm:pt>
    <dgm:pt modelId="{0D99D003-F161-4ADD-9AAB-1B6CDDE1753C}" type="pres">
      <dgm:prSet presAssocID="{56EE1B74-A176-4C01-896C-363CC7E8C3E7}" presName="hierChild4" presStyleCnt="0"/>
      <dgm:spPr/>
    </dgm:pt>
    <dgm:pt modelId="{CE03862F-DFD0-4BED-87C1-DFA7BF8D972C}" type="pres">
      <dgm:prSet presAssocID="{E7A4BF03-0F8A-4687-ADE9-D3FFF8004DB6}" presName="Name37" presStyleLbl="parChTrans1D3" presStyleIdx="0" presStyleCnt="2"/>
      <dgm:spPr/>
      <dgm:t>
        <a:bodyPr/>
        <a:lstStyle/>
        <a:p>
          <a:endParaRPr lang="es-ES"/>
        </a:p>
      </dgm:t>
    </dgm:pt>
    <dgm:pt modelId="{8128E57F-7438-4610-9C9D-073A9B339AB9}" type="pres">
      <dgm:prSet presAssocID="{1D97766D-D68C-4A6B-BE87-6873165C6C63}" presName="hierRoot2" presStyleCnt="0">
        <dgm:presLayoutVars>
          <dgm:hierBranch val="init"/>
        </dgm:presLayoutVars>
      </dgm:prSet>
      <dgm:spPr/>
    </dgm:pt>
    <dgm:pt modelId="{7508A240-9065-4590-A3FC-0F45B41B82EB}" type="pres">
      <dgm:prSet presAssocID="{1D97766D-D68C-4A6B-BE87-6873165C6C63}" presName="rootComposite" presStyleCnt="0"/>
      <dgm:spPr/>
    </dgm:pt>
    <dgm:pt modelId="{CAE03751-0041-40FE-BAA7-CC017A6B1A5C}" type="pres">
      <dgm:prSet presAssocID="{1D97766D-D68C-4A6B-BE87-6873165C6C63}" presName="rootText" presStyleLbl="node3" presStyleIdx="0" presStyleCnt="1" custScaleX="1200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FD28D2C-A8B6-46E3-9015-6223B0CA29C0}" type="pres">
      <dgm:prSet presAssocID="{1D97766D-D68C-4A6B-BE87-6873165C6C63}" presName="rootConnector" presStyleLbl="node3" presStyleIdx="0" presStyleCnt="1"/>
      <dgm:spPr/>
      <dgm:t>
        <a:bodyPr/>
        <a:lstStyle/>
        <a:p>
          <a:endParaRPr lang="es-MX"/>
        </a:p>
      </dgm:t>
    </dgm:pt>
    <dgm:pt modelId="{1BFEF9D8-AD29-46F0-B36D-20B4B18737FB}" type="pres">
      <dgm:prSet presAssocID="{1D97766D-D68C-4A6B-BE87-6873165C6C63}" presName="hierChild4" presStyleCnt="0"/>
      <dgm:spPr/>
    </dgm:pt>
    <dgm:pt modelId="{83BB45A0-818D-4D75-AC57-F434D06B0B2D}" type="pres">
      <dgm:prSet presAssocID="{1D97766D-D68C-4A6B-BE87-6873165C6C63}" presName="hierChild5" presStyleCnt="0"/>
      <dgm:spPr/>
    </dgm:pt>
    <dgm:pt modelId="{1889D117-7EBF-432D-B8D4-A1421F22DD62}" type="pres">
      <dgm:prSet presAssocID="{56EE1B74-A176-4C01-896C-363CC7E8C3E7}" presName="hierChild5" presStyleCnt="0"/>
      <dgm:spPr/>
    </dgm:pt>
    <dgm:pt modelId="{30E66BA9-3E0D-456C-8281-8CDBEF96F760}" type="pres">
      <dgm:prSet presAssocID="{10794F9F-A2DF-422F-A7B1-D147D3C8C4C8}" presName="Name111" presStyleLbl="parChTrans1D3" presStyleIdx="1" presStyleCnt="2"/>
      <dgm:spPr/>
      <dgm:t>
        <a:bodyPr/>
        <a:lstStyle/>
        <a:p>
          <a:endParaRPr lang="es-MX"/>
        </a:p>
      </dgm:t>
    </dgm:pt>
    <dgm:pt modelId="{0272780A-76B3-415D-903F-150C51EA2024}" type="pres">
      <dgm:prSet presAssocID="{88DA069F-733A-441B-8675-543FFFF529F4}" presName="hierRoot3" presStyleCnt="0">
        <dgm:presLayoutVars>
          <dgm:hierBranch val="init"/>
        </dgm:presLayoutVars>
      </dgm:prSet>
      <dgm:spPr/>
    </dgm:pt>
    <dgm:pt modelId="{80EE94F5-8A10-43D2-ACCE-23580FE52FDF}" type="pres">
      <dgm:prSet presAssocID="{88DA069F-733A-441B-8675-543FFFF529F4}" presName="rootComposite3" presStyleCnt="0"/>
      <dgm:spPr/>
    </dgm:pt>
    <dgm:pt modelId="{0F8671B9-34BE-41BE-B9BF-688A8F7EA476}" type="pres">
      <dgm:prSet presAssocID="{88DA069F-733A-441B-8675-543FFFF529F4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068F9C7-87EA-49BE-93F7-02B9E9FEC4BD}" type="pres">
      <dgm:prSet presAssocID="{88DA069F-733A-441B-8675-543FFFF529F4}" presName="rootConnector3" presStyleLbl="asst2" presStyleIdx="0" presStyleCnt="1"/>
      <dgm:spPr/>
      <dgm:t>
        <a:bodyPr/>
        <a:lstStyle/>
        <a:p>
          <a:endParaRPr lang="es-MX"/>
        </a:p>
      </dgm:t>
    </dgm:pt>
    <dgm:pt modelId="{206B756B-3F9B-49F2-9D90-9F118B389379}" type="pres">
      <dgm:prSet presAssocID="{88DA069F-733A-441B-8675-543FFFF529F4}" presName="hierChild6" presStyleCnt="0"/>
      <dgm:spPr/>
    </dgm:pt>
    <dgm:pt modelId="{79F54589-D996-4EE5-9633-5194143D4C64}" type="pres">
      <dgm:prSet presAssocID="{88DA069F-733A-441B-8675-543FFFF529F4}" presName="hierChild7" presStyleCnt="0"/>
      <dgm:spPr/>
    </dgm:pt>
    <dgm:pt modelId="{C770A429-021D-475B-9711-A9EAFF3509E1}" type="pres">
      <dgm:prSet presAssocID="{A6EB6D70-1618-465B-BDF5-27FC61C9D7EF}" presName="hierChild3" presStyleCnt="0"/>
      <dgm:spPr/>
    </dgm:pt>
  </dgm:ptLst>
  <dgm:cxnLst>
    <dgm:cxn modelId="{761D620B-1BAE-475A-91EC-8F18F30881B4}" type="presOf" srcId="{1D97766D-D68C-4A6B-BE87-6873165C6C63}" destId="{CAE03751-0041-40FE-BAA7-CC017A6B1A5C}" srcOrd="0" destOrd="0" presId="urn:microsoft.com/office/officeart/2005/8/layout/orgChart1"/>
    <dgm:cxn modelId="{9F1D934C-7C75-4F20-A2E4-A7220C8B8C2D}" type="presOf" srcId="{10794F9F-A2DF-422F-A7B1-D147D3C8C4C8}" destId="{30E66BA9-3E0D-456C-8281-8CDBEF96F760}" srcOrd="0" destOrd="0" presId="urn:microsoft.com/office/officeart/2005/8/layout/orgChart1"/>
    <dgm:cxn modelId="{D0EDD1B3-4226-4173-85C9-9B863D22682A}" type="presOf" srcId="{88DA069F-733A-441B-8675-543FFFF529F4}" destId="{0F8671B9-34BE-41BE-B9BF-688A8F7EA476}" srcOrd="0" destOrd="0" presId="urn:microsoft.com/office/officeart/2005/8/layout/orgChart1"/>
    <dgm:cxn modelId="{609949F4-5F25-4664-936A-1BB68EE6580B}" type="presOf" srcId="{A6EB6D70-1618-465B-BDF5-27FC61C9D7EF}" destId="{8F07F22C-AE79-4EF2-B18C-1A704B7C50B2}" srcOrd="0" destOrd="0" presId="urn:microsoft.com/office/officeart/2005/8/layout/orgChart1"/>
    <dgm:cxn modelId="{F3C2F73A-0871-41F8-994D-55179190A4A7}" type="presOf" srcId="{A6EB6D70-1618-465B-BDF5-27FC61C9D7EF}" destId="{7E9057F6-5981-46A6-9394-235060223A4D}" srcOrd="1" destOrd="0" presId="urn:microsoft.com/office/officeart/2005/8/layout/orgChart1"/>
    <dgm:cxn modelId="{C26FEB76-6AFB-465A-BAD9-040F5B4E4776}" type="presOf" srcId="{1D97766D-D68C-4A6B-BE87-6873165C6C63}" destId="{BFD28D2C-A8B6-46E3-9015-6223B0CA29C0}" srcOrd="1" destOrd="0" presId="urn:microsoft.com/office/officeart/2005/8/layout/orgChart1"/>
    <dgm:cxn modelId="{A11A420B-C471-4110-9E9F-6A2BF6FE261F}" type="presOf" srcId="{56EE1B74-A176-4C01-896C-363CC7E8C3E7}" destId="{F6D0B72A-EB68-4B1F-B1BC-C04B8C359534}" srcOrd="0" destOrd="0" presId="urn:microsoft.com/office/officeart/2005/8/layout/orgChart1"/>
    <dgm:cxn modelId="{7E2F8EE3-C616-4369-94D6-C033338A2627}" type="presOf" srcId="{56EE1B74-A176-4C01-896C-363CC7E8C3E7}" destId="{00C59C33-EEB1-4D65-8A1E-53211AB6D593}" srcOrd="1" destOrd="0" presId="urn:microsoft.com/office/officeart/2005/8/layout/orgChart1"/>
    <dgm:cxn modelId="{074822A4-3DA9-4774-A52E-363D05E1CBF1}" srcId="{56EE1B74-A176-4C01-896C-363CC7E8C3E7}" destId="{1D97766D-D68C-4A6B-BE87-6873165C6C63}" srcOrd="1" destOrd="0" parTransId="{E7A4BF03-0F8A-4687-ADE9-D3FFF8004DB6}" sibTransId="{A6B572A9-5661-46FC-9C51-D7CD3795DF3A}"/>
    <dgm:cxn modelId="{CAB60881-2CE0-46B3-B6E1-0F3D8C9B0F81}" type="presOf" srcId="{D910D579-8B82-4389-981C-276DAE939081}" destId="{30E79C8C-9F46-422F-9033-039DA499A488}" srcOrd="0" destOrd="0" presId="urn:microsoft.com/office/officeart/2005/8/layout/orgChart1"/>
    <dgm:cxn modelId="{36ABCE21-7022-40D3-834D-61BD67EEA3C7}" srcId="{56EE1B74-A176-4C01-896C-363CC7E8C3E7}" destId="{88DA069F-733A-441B-8675-543FFFF529F4}" srcOrd="0" destOrd="0" parTransId="{10794F9F-A2DF-422F-A7B1-D147D3C8C4C8}" sibTransId="{B0AE18C1-C2B1-4790-821A-76B90538A425}"/>
    <dgm:cxn modelId="{385B3524-FFA6-47FA-942A-37A1F4FBB2E2}" type="presOf" srcId="{E7A4BF03-0F8A-4687-ADE9-D3FFF8004DB6}" destId="{CE03862F-DFD0-4BED-87C1-DFA7BF8D972C}" srcOrd="0" destOrd="0" presId="urn:microsoft.com/office/officeart/2005/8/layout/orgChart1"/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D8566AA7-B25C-49E9-B15E-410D15D243DE}" srcId="{A6EB6D70-1618-465B-BDF5-27FC61C9D7EF}" destId="{56EE1B74-A176-4C01-896C-363CC7E8C3E7}" srcOrd="0" destOrd="0" parTransId="{939B21F0-5F83-4E29-ABBC-BFB769FF35CE}" sibTransId="{2D7385EC-4889-4084-9167-7243D4355C1B}"/>
    <dgm:cxn modelId="{09BFF9C4-3F37-4B52-B438-D2F025FCC607}" type="presOf" srcId="{939B21F0-5F83-4E29-ABBC-BFB769FF35CE}" destId="{21BA75BD-BFBF-4688-8B24-9F1B895A0A3B}" srcOrd="0" destOrd="0" presId="urn:microsoft.com/office/officeart/2005/8/layout/orgChart1"/>
    <dgm:cxn modelId="{79B1EB96-B525-4F6C-9D1F-5142EB264192}" type="presOf" srcId="{88DA069F-733A-441B-8675-543FFFF529F4}" destId="{E068F9C7-87EA-49BE-93F7-02B9E9FEC4BD}" srcOrd="1" destOrd="0" presId="urn:microsoft.com/office/officeart/2005/8/layout/orgChart1"/>
    <dgm:cxn modelId="{1077E9D4-30A3-48A1-96D7-7566A07EC654}" type="presParOf" srcId="{30E79C8C-9F46-422F-9033-039DA499A488}" destId="{9323B124-DC54-49C8-8FD1-8D15DCB8BC81}" srcOrd="0" destOrd="0" presId="urn:microsoft.com/office/officeart/2005/8/layout/orgChart1"/>
    <dgm:cxn modelId="{67658EDE-A3A9-482B-8439-06C3F4DDD7D8}" type="presParOf" srcId="{9323B124-DC54-49C8-8FD1-8D15DCB8BC81}" destId="{79E622BE-6D31-418B-B04B-62E486673CD7}" srcOrd="0" destOrd="0" presId="urn:microsoft.com/office/officeart/2005/8/layout/orgChart1"/>
    <dgm:cxn modelId="{75966107-C3C6-4D74-96CE-1412A1DFFDE0}" type="presParOf" srcId="{79E622BE-6D31-418B-B04B-62E486673CD7}" destId="{8F07F22C-AE79-4EF2-B18C-1A704B7C50B2}" srcOrd="0" destOrd="0" presId="urn:microsoft.com/office/officeart/2005/8/layout/orgChart1"/>
    <dgm:cxn modelId="{3ADA4A0C-9E3E-4EAD-A742-8CA33583C56E}" type="presParOf" srcId="{79E622BE-6D31-418B-B04B-62E486673CD7}" destId="{7E9057F6-5981-46A6-9394-235060223A4D}" srcOrd="1" destOrd="0" presId="urn:microsoft.com/office/officeart/2005/8/layout/orgChart1"/>
    <dgm:cxn modelId="{6F2A1F93-007D-4996-B1D8-48E35D5F4858}" type="presParOf" srcId="{9323B124-DC54-49C8-8FD1-8D15DCB8BC81}" destId="{742043E5-4F74-4EBA-B8AD-496E6CC56D64}" srcOrd="1" destOrd="0" presId="urn:microsoft.com/office/officeart/2005/8/layout/orgChart1"/>
    <dgm:cxn modelId="{50B0F730-AE07-436D-9F2A-9822F663C55A}" type="presParOf" srcId="{742043E5-4F74-4EBA-B8AD-496E6CC56D64}" destId="{21BA75BD-BFBF-4688-8B24-9F1B895A0A3B}" srcOrd="0" destOrd="0" presId="urn:microsoft.com/office/officeart/2005/8/layout/orgChart1"/>
    <dgm:cxn modelId="{2A4EA254-91B6-4B2E-95BF-A497FDD8016B}" type="presParOf" srcId="{742043E5-4F74-4EBA-B8AD-496E6CC56D64}" destId="{E983D7AB-1B78-4FE0-804C-0075FF6406B2}" srcOrd="1" destOrd="0" presId="urn:microsoft.com/office/officeart/2005/8/layout/orgChart1"/>
    <dgm:cxn modelId="{09D5BFAF-AA2D-46F3-9746-996D23181794}" type="presParOf" srcId="{E983D7AB-1B78-4FE0-804C-0075FF6406B2}" destId="{4D446F95-6E79-435C-98D1-B33BAFF7F326}" srcOrd="0" destOrd="0" presId="urn:microsoft.com/office/officeart/2005/8/layout/orgChart1"/>
    <dgm:cxn modelId="{3C046E80-B7C6-4F1C-AB32-14D1EC241122}" type="presParOf" srcId="{4D446F95-6E79-435C-98D1-B33BAFF7F326}" destId="{F6D0B72A-EB68-4B1F-B1BC-C04B8C359534}" srcOrd="0" destOrd="0" presId="urn:microsoft.com/office/officeart/2005/8/layout/orgChart1"/>
    <dgm:cxn modelId="{6AD16566-391E-4BDC-AAFC-7358A2BF9BAA}" type="presParOf" srcId="{4D446F95-6E79-435C-98D1-B33BAFF7F326}" destId="{00C59C33-EEB1-4D65-8A1E-53211AB6D593}" srcOrd="1" destOrd="0" presId="urn:microsoft.com/office/officeart/2005/8/layout/orgChart1"/>
    <dgm:cxn modelId="{719BCA86-44F4-46F0-8B65-868B05DEC8E5}" type="presParOf" srcId="{E983D7AB-1B78-4FE0-804C-0075FF6406B2}" destId="{0D99D003-F161-4ADD-9AAB-1B6CDDE1753C}" srcOrd="1" destOrd="0" presId="urn:microsoft.com/office/officeart/2005/8/layout/orgChart1"/>
    <dgm:cxn modelId="{8DD37FBC-61FE-40A2-A528-F766818DE9F6}" type="presParOf" srcId="{0D99D003-F161-4ADD-9AAB-1B6CDDE1753C}" destId="{CE03862F-DFD0-4BED-87C1-DFA7BF8D972C}" srcOrd="0" destOrd="0" presId="urn:microsoft.com/office/officeart/2005/8/layout/orgChart1"/>
    <dgm:cxn modelId="{05F7CF2A-873B-4C41-902A-7009D746371C}" type="presParOf" srcId="{0D99D003-F161-4ADD-9AAB-1B6CDDE1753C}" destId="{8128E57F-7438-4610-9C9D-073A9B339AB9}" srcOrd="1" destOrd="0" presId="urn:microsoft.com/office/officeart/2005/8/layout/orgChart1"/>
    <dgm:cxn modelId="{3A737CB0-06E1-4099-93BE-D1929151244B}" type="presParOf" srcId="{8128E57F-7438-4610-9C9D-073A9B339AB9}" destId="{7508A240-9065-4590-A3FC-0F45B41B82EB}" srcOrd="0" destOrd="0" presId="urn:microsoft.com/office/officeart/2005/8/layout/orgChart1"/>
    <dgm:cxn modelId="{C806AAB2-730D-4981-9C33-A7282F9DA88E}" type="presParOf" srcId="{7508A240-9065-4590-A3FC-0F45B41B82EB}" destId="{CAE03751-0041-40FE-BAA7-CC017A6B1A5C}" srcOrd="0" destOrd="0" presId="urn:microsoft.com/office/officeart/2005/8/layout/orgChart1"/>
    <dgm:cxn modelId="{E0024FEA-481C-4FBA-A684-F81A97F6AC02}" type="presParOf" srcId="{7508A240-9065-4590-A3FC-0F45B41B82EB}" destId="{BFD28D2C-A8B6-46E3-9015-6223B0CA29C0}" srcOrd="1" destOrd="0" presId="urn:microsoft.com/office/officeart/2005/8/layout/orgChart1"/>
    <dgm:cxn modelId="{2EE4E115-12BA-473D-AB50-245F741270FB}" type="presParOf" srcId="{8128E57F-7438-4610-9C9D-073A9B339AB9}" destId="{1BFEF9D8-AD29-46F0-B36D-20B4B18737FB}" srcOrd="1" destOrd="0" presId="urn:microsoft.com/office/officeart/2005/8/layout/orgChart1"/>
    <dgm:cxn modelId="{DFBF1E7C-6909-4097-B676-86728AD81985}" type="presParOf" srcId="{8128E57F-7438-4610-9C9D-073A9B339AB9}" destId="{83BB45A0-818D-4D75-AC57-F434D06B0B2D}" srcOrd="2" destOrd="0" presId="urn:microsoft.com/office/officeart/2005/8/layout/orgChart1"/>
    <dgm:cxn modelId="{A36EE6C9-28B0-4628-889E-4AA0B0932EB9}" type="presParOf" srcId="{E983D7AB-1B78-4FE0-804C-0075FF6406B2}" destId="{1889D117-7EBF-432D-B8D4-A1421F22DD62}" srcOrd="2" destOrd="0" presId="urn:microsoft.com/office/officeart/2005/8/layout/orgChart1"/>
    <dgm:cxn modelId="{986C4712-3000-404C-B3E6-2A672DC2DCAE}" type="presParOf" srcId="{1889D117-7EBF-432D-B8D4-A1421F22DD62}" destId="{30E66BA9-3E0D-456C-8281-8CDBEF96F760}" srcOrd="0" destOrd="0" presId="urn:microsoft.com/office/officeart/2005/8/layout/orgChart1"/>
    <dgm:cxn modelId="{134AF35A-E4EE-4D73-9BC6-10838AFCB507}" type="presParOf" srcId="{1889D117-7EBF-432D-B8D4-A1421F22DD62}" destId="{0272780A-76B3-415D-903F-150C51EA2024}" srcOrd="1" destOrd="0" presId="urn:microsoft.com/office/officeart/2005/8/layout/orgChart1"/>
    <dgm:cxn modelId="{251452F4-9237-4C7D-A419-515230A12BAC}" type="presParOf" srcId="{0272780A-76B3-415D-903F-150C51EA2024}" destId="{80EE94F5-8A10-43D2-ACCE-23580FE52FDF}" srcOrd="0" destOrd="0" presId="urn:microsoft.com/office/officeart/2005/8/layout/orgChart1"/>
    <dgm:cxn modelId="{9B920E82-8B77-4283-82CD-125CCC995FCD}" type="presParOf" srcId="{80EE94F5-8A10-43D2-ACCE-23580FE52FDF}" destId="{0F8671B9-34BE-41BE-B9BF-688A8F7EA476}" srcOrd="0" destOrd="0" presId="urn:microsoft.com/office/officeart/2005/8/layout/orgChart1"/>
    <dgm:cxn modelId="{22DA6964-8147-400A-B270-D5829585B4B5}" type="presParOf" srcId="{80EE94F5-8A10-43D2-ACCE-23580FE52FDF}" destId="{E068F9C7-87EA-49BE-93F7-02B9E9FEC4BD}" srcOrd="1" destOrd="0" presId="urn:microsoft.com/office/officeart/2005/8/layout/orgChart1"/>
    <dgm:cxn modelId="{56F53A00-9E04-4A26-A735-BDFBFFD1DCF2}" type="presParOf" srcId="{0272780A-76B3-415D-903F-150C51EA2024}" destId="{206B756B-3F9B-49F2-9D90-9F118B389379}" srcOrd="1" destOrd="0" presId="urn:microsoft.com/office/officeart/2005/8/layout/orgChart1"/>
    <dgm:cxn modelId="{56978F6D-ED2F-4014-A621-E24B492E3F14}" type="presParOf" srcId="{0272780A-76B3-415D-903F-150C51EA2024}" destId="{79F54589-D996-4EE5-9633-5194143D4C64}" srcOrd="2" destOrd="0" presId="urn:microsoft.com/office/officeart/2005/8/layout/orgChart1"/>
    <dgm:cxn modelId="{63020C10-607F-4043-B457-70DA5469AA8A}" type="presParOf" srcId="{9323B124-DC54-49C8-8FD1-8D15DCB8BC81}" destId="{C770A429-021D-475B-9711-A9EAFF3509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910D579-8B82-4389-981C-276DAE939081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6EB6D70-1618-465B-BDF5-27FC61C9D7EF}">
      <dgm:prSet phldrT="[Texto]" custT="1"/>
      <dgm:spPr/>
      <dgm:t>
        <a:bodyPr/>
        <a:lstStyle/>
        <a:p>
          <a:r>
            <a:rPr lang="es-MX" sz="2400" b="1" dirty="0" smtClean="0"/>
            <a:t>ALMA ROSA HERNANDEZ ARCINIEGA </a:t>
          </a:r>
          <a:r>
            <a:rPr lang="es-MX" sz="2400" dirty="0" smtClean="0"/>
            <a:t>DIRECTORA </a:t>
          </a:r>
          <a:endParaRPr lang="es-MX" sz="2400" b="1" dirty="0" smtClean="0"/>
        </a:p>
      </dgm:t>
    </dgm:pt>
    <dgm:pt modelId="{9E5AE36E-DEF9-49BC-BBAE-24143892B76A}" type="parTrans" cxnId="{F724CAE2-AEEF-4F2B-A762-97E33F66FFA3}">
      <dgm:prSet/>
      <dgm:spPr/>
      <dgm:t>
        <a:bodyPr/>
        <a:lstStyle/>
        <a:p>
          <a:endParaRPr lang="es-MX"/>
        </a:p>
      </dgm:t>
    </dgm:pt>
    <dgm:pt modelId="{4E6A60A7-401C-472A-A2D7-54BF89DD709B}" type="sibTrans" cxnId="{F724CAE2-AEEF-4F2B-A762-97E33F66FFA3}">
      <dgm:prSet/>
      <dgm:spPr/>
      <dgm:t>
        <a:bodyPr/>
        <a:lstStyle/>
        <a:p>
          <a:endParaRPr lang="es-MX"/>
        </a:p>
      </dgm:t>
    </dgm:pt>
    <dgm:pt modelId="{56EE1B74-A176-4C01-896C-363CC7E8C3E7}">
      <dgm:prSet/>
      <dgm:spPr/>
      <dgm:t>
        <a:bodyPr/>
        <a:lstStyle/>
        <a:p>
          <a:r>
            <a:rPr lang="es-MX" dirty="0" smtClean="0"/>
            <a:t>LUIS ANGEL CRUZ ESPARZA</a:t>
          </a:r>
        </a:p>
        <a:p>
          <a:r>
            <a:rPr lang="es-MX" dirty="0" smtClean="0"/>
            <a:t>AUXILIAR</a:t>
          </a:r>
          <a:endParaRPr lang="es-MX" dirty="0"/>
        </a:p>
      </dgm:t>
    </dgm:pt>
    <dgm:pt modelId="{939B21F0-5F83-4E29-ABBC-BFB769FF35CE}" type="parTrans" cxnId="{D8566AA7-B25C-49E9-B15E-410D15D243DE}">
      <dgm:prSet/>
      <dgm:spPr/>
      <dgm:t>
        <a:bodyPr/>
        <a:lstStyle/>
        <a:p>
          <a:endParaRPr lang="es-MX"/>
        </a:p>
      </dgm:t>
    </dgm:pt>
    <dgm:pt modelId="{2D7385EC-4889-4084-9167-7243D4355C1B}" type="sibTrans" cxnId="{D8566AA7-B25C-49E9-B15E-410D15D243DE}">
      <dgm:prSet/>
      <dgm:spPr/>
      <dgm:t>
        <a:bodyPr/>
        <a:lstStyle/>
        <a:p>
          <a:endParaRPr lang="es-MX"/>
        </a:p>
      </dgm:t>
    </dgm:pt>
    <dgm:pt modelId="{30E79C8C-9F46-422F-9033-039DA499A488}" type="pres">
      <dgm:prSet presAssocID="{D910D579-8B82-4389-981C-276DAE939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3B124-DC54-49C8-8FD1-8D15DCB8BC81}" type="pres">
      <dgm:prSet presAssocID="{A6EB6D70-1618-465B-BDF5-27FC61C9D7EF}" presName="hierRoot1" presStyleCnt="0">
        <dgm:presLayoutVars>
          <dgm:hierBranch val="init"/>
        </dgm:presLayoutVars>
      </dgm:prSet>
      <dgm:spPr/>
    </dgm:pt>
    <dgm:pt modelId="{79E622BE-6D31-418B-B04B-62E486673CD7}" type="pres">
      <dgm:prSet presAssocID="{A6EB6D70-1618-465B-BDF5-27FC61C9D7EF}" presName="rootComposite1" presStyleCnt="0"/>
      <dgm:spPr/>
    </dgm:pt>
    <dgm:pt modelId="{8F07F22C-AE79-4EF2-B18C-1A704B7C50B2}" type="pres">
      <dgm:prSet presAssocID="{A6EB6D70-1618-465B-BDF5-27FC61C9D7EF}" presName="rootText1" presStyleLbl="node0" presStyleIdx="0" presStyleCnt="1" custScaleX="2137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9057F6-5981-46A6-9394-235060223A4D}" type="pres">
      <dgm:prSet presAssocID="{A6EB6D70-1618-465B-BDF5-27FC61C9D7EF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42043E5-4F74-4EBA-B8AD-496E6CC56D64}" type="pres">
      <dgm:prSet presAssocID="{A6EB6D70-1618-465B-BDF5-27FC61C9D7EF}" presName="hierChild2" presStyleCnt="0"/>
      <dgm:spPr/>
    </dgm:pt>
    <dgm:pt modelId="{21BA75BD-BFBF-4688-8B24-9F1B895A0A3B}" type="pres">
      <dgm:prSet presAssocID="{939B21F0-5F83-4E29-ABBC-BFB769FF35CE}" presName="Name37" presStyleLbl="parChTrans1D2" presStyleIdx="0" presStyleCnt="1"/>
      <dgm:spPr/>
      <dgm:t>
        <a:bodyPr/>
        <a:lstStyle/>
        <a:p>
          <a:endParaRPr lang="es-MX"/>
        </a:p>
      </dgm:t>
    </dgm:pt>
    <dgm:pt modelId="{E983D7AB-1B78-4FE0-804C-0075FF6406B2}" type="pres">
      <dgm:prSet presAssocID="{56EE1B74-A176-4C01-896C-363CC7E8C3E7}" presName="hierRoot2" presStyleCnt="0">
        <dgm:presLayoutVars>
          <dgm:hierBranch val="init"/>
        </dgm:presLayoutVars>
      </dgm:prSet>
      <dgm:spPr/>
    </dgm:pt>
    <dgm:pt modelId="{4D446F95-6E79-435C-98D1-B33BAFF7F326}" type="pres">
      <dgm:prSet presAssocID="{56EE1B74-A176-4C01-896C-363CC7E8C3E7}" presName="rootComposite" presStyleCnt="0"/>
      <dgm:spPr/>
    </dgm:pt>
    <dgm:pt modelId="{F6D0B72A-EB68-4B1F-B1BC-C04B8C359534}" type="pres">
      <dgm:prSet presAssocID="{56EE1B74-A176-4C01-896C-363CC7E8C3E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C59C33-EEB1-4D65-8A1E-53211AB6D593}" type="pres">
      <dgm:prSet presAssocID="{56EE1B74-A176-4C01-896C-363CC7E8C3E7}" presName="rootConnector" presStyleLbl="node2" presStyleIdx="0" presStyleCnt="1"/>
      <dgm:spPr/>
      <dgm:t>
        <a:bodyPr/>
        <a:lstStyle/>
        <a:p>
          <a:endParaRPr lang="es-MX"/>
        </a:p>
      </dgm:t>
    </dgm:pt>
    <dgm:pt modelId="{0D99D003-F161-4ADD-9AAB-1B6CDDE1753C}" type="pres">
      <dgm:prSet presAssocID="{56EE1B74-A176-4C01-896C-363CC7E8C3E7}" presName="hierChild4" presStyleCnt="0"/>
      <dgm:spPr/>
    </dgm:pt>
    <dgm:pt modelId="{1889D117-7EBF-432D-B8D4-A1421F22DD62}" type="pres">
      <dgm:prSet presAssocID="{56EE1B74-A176-4C01-896C-363CC7E8C3E7}" presName="hierChild5" presStyleCnt="0"/>
      <dgm:spPr/>
    </dgm:pt>
    <dgm:pt modelId="{C770A429-021D-475B-9711-A9EAFF3509E1}" type="pres">
      <dgm:prSet presAssocID="{A6EB6D70-1618-465B-BDF5-27FC61C9D7EF}" presName="hierChild3" presStyleCnt="0"/>
      <dgm:spPr/>
    </dgm:pt>
  </dgm:ptLst>
  <dgm:cxnLst>
    <dgm:cxn modelId="{7D6BD7AE-ED00-47D5-9381-FFD05328E6D7}" type="presOf" srcId="{56EE1B74-A176-4C01-896C-363CC7E8C3E7}" destId="{F6D0B72A-EB68-4B1F-B1BC-C04B8C359534}" srcOrd="0" destOrd="0" presId="urn:microsoft.com/office/officeart/2005/8/layout/orgChart1"/>
    <dgm:cxn modelId="{F724CAE2-AEEF-4F2B-A762-97E33F66FFA3}" srcId="{D910D579-8B82-4389-981C-276DAE939081}" destId="{A6EB6D70-1618-465B-BDF5-27FC61C9D7EF}" srcOrd="0" destOrd="0" parTransId="{9E5AE36E-DEF9-49BC-BBAE-24143892B76A}" sibTransId="{4E6A60A7-401C-472A-A2D7-54BF89DD709B}"/>
    <dgm:cxn modelId="{D8566AA7-B25C-49E9-B15E-410D15D243DE}" srcId="{A6EB6D70-1618-465B-BDF5-27FC61C9D7EF}" destId="{56EE1B74-A176-4C01-896C-363CC7E8C3E7}" srcOrd="0" destOrd="0" parTransId="{939B21F0-5F83-4E29-ABBC-BFB769FF35CE}" sibTransId="{2D7385EC-4889-4084-9167-7243D4355C1B}"/>
    <dgm:cxn modelId="{571DB51E-3EAE-4F09-9917-0C3FB1CA856C}" type="presOf" srcId="{A6EB6D70-1618-465B-BDF5-27FC61C9D7EF}" destId="{7E9057F6-5981-46A6-9394-235060223A4D}" srcOrd="1" destOrd="0" presId="urn:microsoft.com/office/officeart/2005/8/layout/orgChart1"/>
    <dgm:cxn modelId="{6F547FB1-C83B-466E-ADC0-BA4B3C1CF7B4}" type="presOf" srcId="{A6EB6D70-1618-465B-BDF5-27FC61C9D7EF}" destId="{8F07F22C-AE79-4EF2-B18C-1A704B7C50B2}" srcOrd="0" destOrd="0" presId="urn:microsoft.com/office/officeart/2005/8/layout/orgChart1"/>
    <dgm:cxn modelId="{1432404D-F4EB-4606-B5AD-9C7886DC1F7A}" type="presOf" srcId="{56EE1B74-A176-4C01-896C-363CC7E8C3E7}" destId="{00C59C33-EEB1-4D65-8A1E-53211AB6D593}" srcOrd="1" destOrd="0" presId="urn:microsoft.com/office/officeart/2005/8/layout/orgChart1"/>
    <dgm:cxn modelId="{D16D2081-561B-4E22-AADA-7E43DB9102E3}" type="presOf" srcId="{D910D579-8B82-4389-981C-276DAE939081}" destId="{30E79C8C-9F46-422F-9033-039DA499A488}" srcOrd="0" destOrd="0" presId="urn:microsoft.com/office/officeart/2005/8/layout/orgChart1"/>
    <dgm:cxn modelId="{5682F58C-6D0B-4473-98F2-1A9BE75732BC}" type="presOf" srcId="{939B21F0-5F83-4E29-ABBC-BFB769FF35CE}" destId="{21BA75BD-BFBF-4688-8B24-9F1B895A0A3B}" srcOrd="0" destOrd="0" presId="urn:microsoft.com/office/officeart/2005/8/layout/orgChart1"/>
    <dgm:cxn modelId="{A849BD54-34FE-4E05-B904-CE069079D49A}" type="presParOf" srcId="{30E79C8C-9F46-422F-9033-039DA499A488}" destId="{9323B124-DC54-49C8-8FD1-8D15DCB8BC81}" srcOrd="0" destOrd="0" presId="urn:microsoft.com/office/officeart/2005/8/layout/orgChart1"/>
    <dgm:cxn modelId="{BBC3B6FD-52AF-4AFC-9E4D-4B6A8C9816AF}" type="presParOf" srcId="{9323B124-DC54-49C8-8FD1-8D15DCB8BC81}" destId="{79E622BE-6D31-418B-B04B-62E486673CD7}" srcOrd="0" destOrd="0" presId="urn:microsoft.com/office/officeart/2005/8/layout/orgChart1"/>
    <dgm:cxn modelId="{7F22914D-6695-4B44-B086-735260D707FA}" type="presParOf" srcId="{79E622BE-6D31-418B-B04B-62E486673CD7}" destId="{8F07F22C-AE79-4EF2-B18C-1A704B7C50B2}" srcOrd="0" destOrd="0" presId="urn:microsoft.com/office/officeart/2005/8/layout/orgChart1"/>
    <dgm:cxn modelId="{C5269D24-3A58-432F-8A44-41449D31B100}" type="presParOf" srcId="{79E622BE-6D31-418B-B04B-62E486673CD7}" destId="{7E9057F6-5981-46A6-9394-235060223A4D}" srcOrd="1" destOrd="0" presId="urn:microsoft.com/office/officeart/2005/8/layout/orgChart1"/>
    <dgm:cxn modelId="{DE774B50-180B-49E7-BEF6-9EB3D7FEFFD9}" type="presParOf" srcId="{9323B124-DC54-49C8-8FD1-8D15DCB8BC81}" destId="{742043E5-4F74-4EBA-B8AD-496E6CC56D64}" srcOrd="1" destOrd="0" presId="urn:microsoft.com/office/officeart/2005/8/layout/orgChart1"/>
    <dgm:cxn modelId="{CAEE69FA-75BB-46B4-9553-07376FF75029}" type="presParOf" srcId="{742043E5-4F74-4EBA-B8AD-496E6CC56D64}" destId="{21BA75BD-BFBF-4688-8B24-9F1B895A0A3B}" srcOrd="0" destOrd="0" presId="urn:microsoft.com/office/officeart/2005/8/layout/orgChart1"/>
    <dgm:cxn modelId="{401B064C-FE04-409F-A177-C4F2F8A07A66}" type="presParOf" srcId="{742043E5-4F74-4EBA-B8AD-496E6CC56D64}" destId="{E983D7AB-1B78-4FE0-804C-0075FF6406B2}" srcOrd="1" destOrd="0" presId="urn:microsoft.com/office/officeart/2005/8/layout/orgChart1"/>
    <dgm:cxn modelId="{0489ACFE-5DDE-4C3B-A474-7AB912F4CD5C}" type="presParOf" srcId="{E983D7AB-1B78-4FE0-804C-0075FF6406B2}" destId="{4D446F95-6E79-435C-98D1-B33BAFF7F326}" srcOrd="0" destOrd="0" presId="urn:microsoft.com/office/officeart/2005/8/layout/orgChart1"/>
    <dgm:cxn modelId="{C32A7D99-33D3-4562-8429-DEBF244D065B}" type="presParOf" srcId="{4D446F95-6E79-435C-98D1-B33BAFF7F326}" destId="{F6D0B72A-EB68-4B1F-B1BC-C04B8C359534}" srcOrd="0" destOrd="0" presId="urn:microsoft.com/office/officeart/2005/8/layout/orgChart1"/>
    <dgm:cxn modelId="{27CE4A5C-94D6-43AF-8410-1F8BD4E3309A}" type="presParOf" srcId="{4D446F95-6E79-435C-98D1-B33BAFF7F326}" destId="{00C59C33-EEB1-4D65-8A1E-53211AB6D593}" srcOrd="1" destOrd="0" presId="urn:microsoft.com/office/officeart/2005/8/layout/orgChart1"/>
    <dgm:cxn modelId="{3BCB29C6-5998-4A52-B948-6B44DE8DD219}" type="presParOf" srcId="{E983D7AB-1B78-4FE0-804C-0075FF6406B2}" destId="{0D99D003-F161-4ADD-9AAB-1B6CDDE1753C}" srcOrd="1" destOrd="0" presId="urn:microsoft.com/office/officeart/2005/8/layout/orgChart1"/>
    <dgm:cxn modelId="{2EE05266-40D7-4E3A-92F7-3D731A52AEA1}" type="presParOf" srcId="{E983D7AB-1B78-4FE0-804C-0075FF6406B2}" destId="{1889D117-7EBF-432D-B8D4-A1421F22DD62}" srcOrd="2" destOrd="0" presId="urn:microsoft.com/office/officeart/2005/8/layout/orgChart1"/>
    <dgm:cxn modelId="{67EAFEEC-A8E9-4964-B4F4-ED773205FF36}" type="presParOf" srcId="{9323B124-DC54-49C8-8FD1-8D15DCB8BC81}" destId="{C770A429-021D-475B-9711-A9EAFF3509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34621-36DE-4440-BBCA-040C95D7198A}">
      <dsp:nvSpPr>
        <dsp:cNvPr id="0" name=""/>
        <dsp:cNvSpPr/>
      </dsp:nvSpPr>
      <dsp:spPr>
        <a:xfrm>
          <a:off x="6421403" y="2976085"/>
          <a:ext cx="1126025" cy="1535848"/>
        </a:xfrm>
        <a:custGeom>
          <a:avLst/>
          <a:gdLst/>
          <a:ahLst/>
          <a:cxnLst/>
          <a:rect l="0" t="0" r="0" b="0"/>
          <a:pathLst>
            <a:path>
              <a:moveTo>
                <a:pt x="1126025" y="0"/>
              </a:moveTo>
              <a:lnTo>
                <a:pt x="0" y="15358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24B3B-8EB0-4A7A-99B5-91DA0794900F}">
      <dsp:nvSpPr>
        <dsp:cNvPr id="0" name=""/>
        <dsp:cNvSpPr/>
      </dsp:nvSpPr>
      <dsp:spPr>
        <a:xfrm>
          <a:off x="5141107" y="642967"/>
          <a:ext cx="1138039" cy="209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0690"/>
              </a:lnTo>
              <a:lnTo>
                <a:pt x="1138039" y="2090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6546B-E2FD-4ECA-9E80-3C79A7D562FD}">
      <dsp:nvSpPr>
        <dsp:cNvPr id="0" name=""/>
        <dsp:cNvSpPr/>
      </dsp:nvSpPr>
      <dsp:spPr>
        <a:xfrm>
          <a:off x="5141107" y="642967"/>
          <a:ext cx="1263132" cy="596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942"/>
              </a:lnTo>
              <a:lnTo>
                <a:pt x="1263132" y="596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80C4B-681F-426E-AC53-D002DB5FDFBB}">
      <dsp:nvSpPr>
        <dsp:cNvPr id="0" name=""/>
        <dsp:cNvSpPr/>
      </dsp:nvSpPr>
      <dsp:spPr>
        <a:xfrm>
          <a:off x="2126463" y="642967"/>
          <a:ext cx="3014643" cy="312420"/>
        </a:xfrm>
        <a:custGeom>
          <a:avLst/>
          <a:gdLst/>
          <a:ahLst/>
          <a:cxnLst/>
          <a:rect l="0" t="0" r="0" b="0"/>
          <a:pathLst>
            <a:path>
              <a:moveTo>
                <a:pt x="3014643" y="0"/>
              </a:moveTo>
              <a:lnTo>
                <a:pt x="3014643" y="312420"/>
              </a:lnTo>
              <a:lnTo>
                <a:pt x="0" y="312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FCC83-BC87-4245-8AD5-4719C56936D4}">
      <dsp:nvSpPr>
        <dsp:cNvPr id="0" name=""/>
        <dsp:cNvSpPr/>
      </dsp:nvSpPr>
      <dsp:spPr>
        <a:xfrm>
          <a:off x="1682216" y="1995700"/>
          <a:ext cx="1865156" cy="91440"/>
        </a:xfrm>
        <a:custGeom>
          <a:avLst/>
          <a:gdLst/>
          <a:ahLst/>
          <a:cxnLst/>
          <a:rect l="0" t="0" r="0" b="0"/>
          <a:pathLst>
            <a:path>
              <a:moveTo>
                <a:pt x="1865156" y="60767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F0943-CE3E-40EB-B57D-601F2C07B856}">
      <dsp:nvSpPr>
        <dsp:cNvPr id="0" name=""/>
        <dsp:cNvSpPr/>
      </dsp:nvSpPr>
      <dsp:spPr>
        <a:xfrm>
          <a:off x="2500300" y="2056467"/>
          <a:ext cx="1047071" cy="257636"/>
        </a:xfrm>
        <a:custGeom>
          <a:avLst/>
          <a:gdLst/>
          <a:ahLst/>
          <a:cxnLst/>
          <a:rect l="0" t="0" r="0" b="0"/>
          <a:pathLst>
            <a:path>
              <a:moveTo>
                <a:pt x="1047071" y="0"/>
              </a:moveTo>
              <a:lnTo>
                <a:pt x="0" y="257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C49D3-52E2-4C42-A9A8-213E9976419D}">
      <dsp:nvSpPr>
        <dsp:cNvPr id="0" name=""/>
        <dsp:cNvSpPr/>
      </dsp:nvSpPr>
      <dsp:spPr>
        <a:xfrm>
          <a:off x="2477473" y="2056467"/>
          <a:ext cx="1069898" cy="767907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7679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1CADE-D710-435E-B88F-1E4E73DF26D4}">
      <dsp:nvSpPr>
        <dsp:cNvPr id="0" name=""/>
        <dsp:cNvSpPr/>
      </dsp:nvSpPr>
      <dsp:spPr>
        <a:xfrm>
          <a:off x="2477473" y="2056467"/>
          <a:ext cx="1069898" cy="1262109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12621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85D89-7DFB-4432-89ED-4291FFF7E20D}">
      <dsp:nvSpPr>
        <dsp:cNvPr id="0" name=""/>
        <dsp:cNvSpPr/>
      </dsp:nvSpPr>
      <dsp:spPr>
        <a:xfrm>
          <a:off x="2477473" y="2056467"/>
          <a:ext cx="1069898" cy="1748767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17487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16A6B-0EE8-40C6-BDED-3EEDA2A7B303}">
      <dsp:nvSpPr>
        <dsp:cNvPr id="0" name=""/>
        <dsp:cNvSpPr/>
      </dsp:nvSpPr>
      <dsp:spPr>
        <a:xfrm>
          <a:off x="2477473" y="2056467"/>
          <a:ext cx="1069898" cy="4183384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4183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6B2C6-9083-4813-A2DD-F8F9194648ED}">
      <dsp:nvSpPr>
        <dsp:cNvPr id="0" name=""/>
        <dsp:cNvSpPr/>
      </dsp:nvSpPr>
      <dsp:spPr>
        <a:xfrm>
          <a:off x="2483767" y="2056467"/>
          <a:ext cx="1063605" cy="3758031"/>
        </a:xfrm>
        <a:custGeom>
          <a:avLst/>
          <a:gdLst/>
          <a:ahLst/>
          <a:cxnLst/>
          <a:rect l="0" t="0" r="0" b="0"/>
          <a:pathLst>
            <a:path>
              <a:moveTo>
                <a:pt x="1063605" y="0"/>
              </a:moveTo>
              <a:lnTo>
                <a:pt x="0" y="3758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EE46E-43BA-44CF-B9EC-0A2C3C1A75EE}">
      <dsp:nvSpPr>
        <dsp:cNvPr id="0" name=""/>
        <dsp:cNvSpPr/>
      </dsp:nvSpPr>
      <dsp:spPr>
        <a:xfrm>
          <a:off x="2477473" y="2056467"/>
          <a:ext cx="1069898" cy="3211091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32110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EF3A0-0F6A-4001-BB53-5965286F22A8}">
      <dsp:nvSpPr>
        <dsp:cNvPr id="0" name=""/>
        <dsp:cNvSpPr/>
      </dsp:nvSpPr>
      <dsp:spPr>
        <a:xfrm>
          <a:off x="2477473" y="2056467"/>
          <a:ext cx="1069898" cy="2710916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2710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E2094-B006-4CE1-A67A-24B185443666}">
      <dsp:nvSpPr>
        <dsp:cNvPr id="0" name=""/>
        <dsp:cNvSpPr/>
      </dsp:nvSpPr>
      <dsp:spPr>
        <a:xfrm>
          <a:off x="2477473" y="2056467"/>
          <a:ext cx="1069898" cy="2217499"/>
        </a:xfrm>
        <a:custGeom>
          <a:avLst/>
          <a:gdLst/>
          <a:ahLst/>
          <a:cxnLst/>
          <a:rect l="0" t="0" r="0" b="0"/>
          <a:pathLst>
            <a:path>
              <a:moveTo>
                <a:pt x="1069898" y="0"/>
              </a:moveTo>
              <a:lnTo>
                <a:pt x="0" y="22174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CFF7C-BC31-4875-8C99-2BCC4E158FE6}">
      <dsp:nvSpPr>
        <dsp:cNvPr id="0" name=""/>
        <dsp:cNvSpPr/>
      </dsp:nvSpPr>
      <dsp:spPr>
        <a:xfrm>
          <a:off x="3547372" y="642967"/>
          <a:ext cx="1593734" cy="928645"/>
        </a:xfrm>
        <a:custGeom>
          <a:avLst/>
          <a:gdLst/>
          <a:ahLst/>
          <a:cxnLst/>
          <a:rect l="0" t="0" r="0" b="0"/>
          <a:pathLst>
            <a:path>
              <a:moveTo>
                <a:pt x="1593734" y="0"/>
              </a:moveTo>
              <a:lnTo>
                <a:pt x="1593734" y="826826"/>
              </a:lnTo>
              <a:lnTo>
                <a:pt x="0" y="826826"/>
              </a:lnTo>
              <a:lnTo>
                <a:pt x="0" y="928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B41D8-9B4F-44E9-BE9B-E1D27D0D75D5}">
      <dsp:nvSpPr>
        <dsp:cNvPr id="0" name=""/>
        <dsp:cNvSpPr/>
      </dsp:nvSpPr>
      <dsp:spPr>
        <a:xfrm>
          <a:off x="3624992" y="17292"/>
          <a:ext cx="3032229" cy="625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Lic. Luis René Rúelas Ortega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Presidente </a:t>
          </a:r>
          <a:endParaRPr lang="es-MX" sz="1400" kern="1200" dirty="0"/>
        </a:p>
      </dsp:txBody>
      <dsp:txXfrm>
        <a:off x="3624992" y="17292"/>
        <a:ext cx="3032229" cy="625675"/>
      </dsp:txXfrm>
    </dsp:sp>
    <dsp:sp modelId="{1C4716ED-EB10-4800-BB48-BDC2C19CB97F}">
      <dsp:nvSpPr>
        <dsp:cNvPr id="0" name=""/>
        <dsp:cNvSpPr/>
      </dsp:nvSpPr>
      <dsp:spPr>
        <a:xfrm>
          <a:off x="2500295" y="1571613"/>
          <a:ext cx="2094152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LIC. RAMIRO OSORIO BARAJAS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SINDICO</a:t>
          </a:r>
          <a:endParaRPr lang="es-MX" sz="800" kern="1200" dirty="0"/>
        </a:p>
      </dsp:txBody>
      <dsp:txXfrm>
        <a:off x="2500295" y="1571613"/>
        <a:ext cx="2094152" cy="484854"/>
      </dsp:txXfrm>
    </dsp:sp>
    <dsp:sp modelId="{B747B73D-BCC1-4AA8-941D-24CECB0956E6}">
      <dsp:nvSpPr>
        <dsp:cNvPr id="0" name=""/>
        <dsp:cNvSpPr/>
      </dsp:nvSpPr>
      <dsp:spPr>
        <a:xfrm>
          <a:off x="2477473" y="4031540"/>
          <a:ext cx="2311512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DRA. MARIA EUGENIA SENCION CUENCA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REGIDORA</a:t>
          </a:r>
          <a:endParaRPr lang="es-MX" sz="800" kern="1200" dirty="0"/>
        </a:p>
      </dsp:txBody>
      <dsp:txXfrm>
        <a:off x="2477473" y="4031540"/>
        <a:ext cx="2311512" cy="484854"/>
      </dsp:txXfrm>
    </dsp:sp>
    <dsp:sp modelId="{E54ED50D-A6CC-4EBE-9FE6-9AA872BF236B}">
      <dsp:nvSpPr>
        <dsp:cNvPr id="0" name=""/>
        <dsp:cNvSpPr/>
      </dsp:nvSpPr>
      <dsp:spPr>
        <a:xfrm>
          <a:off x="2477473" y="4564763"/>
          <a:ext cx="2366679" cy="4052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LCP. DANIEL MONCAYO URIBE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</a:t>
          </a:r>
          <a:endParaRPr lang="es-MX" sz="800" kern="1200" dirty="0"/>
        </a:p>
      </dsp:txBody>
      <dsp:txXfrm>
        <a:off x="2477473" y="4564763"/>
        <a:ext cx="2366679" cy="405241"/>
      </dsp:txXfrm>
    </dsp:sp>
    <dsp:sp modelId="{99B3C484-F06A-4EED-A0AE-E5AC689604B9}">
      <dsp:nvSpPr>
        <dsp:cNvPr id="0" name=""/>
        <dsp:cNvSpPr/>
      </dsp:nvSpPr>
      <dsp:spPr>
        <a:xfrm>
          <a:off x="2477473" y="5025132"/>
          <a:ext cx="2483917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LIC, MA DEL ROSARIO COPADO ANZALDO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REGIDORA</a:t>
          </a:r>
          <a:endParaRPr lang="es-MX" sz="900" kern="1200" dirty="0"/>
        </a:p>
      </dsp:txBody>
      <dsp:txXfrm>
        <a:off x="2477473" y="5025132"/>
        <a:ext cx="2483917" cy="484854"/>
      </dsp:txXfrm>
    </dsp:sp>
    <dsp:sp modelId="{39759373-79E4-4E03-8C41-81B4002C3E42}">
      <dsp:nvSpPr>
        <dsp:cNvPr id="0" name=""/>
        <dsp:cNvSpPr/>
      </dsp:nvSpPr>
      <dsp:spPr>
        <a:xfrm>
          <a:off x="2483767" y="5661249"/>
          <a:ext cx="2377550" cy="306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C. FRANCISCO CASTILLO MEDINA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</a:t>
          </a:r>
          <a:endParaRPr lang="es-MX" sz="800" kern="1200" dirty="0"/>
        </a:p>
      </dsp:txBody>
      <dsp:txXfrm>
        <a:off x="2483767" y="5661249"/>
        <a:ext cx="2377550" cy="306500"/>
      </dsp:txXfrm>
    </dsp:sp>
    <dsp:sp modelId="{FD960792-9594-42A4-83C3-105E6CF642F7}">
      <dsp:nvSpPr>
        <dsp:cNvPr id="0" name=""/>
        <dsp:cNvSpPr/>
      </dsp:nvSpPr>
      <dsp:spPr>
        <a:xfrm>
          <a:off x="2477473" y="6051476"/>
          <a:ext cx="2246959" cy="376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C. JOSÉ JUAN AGUIRRE SALDAÑA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  </a:t>
          </a:r>
        </a:p>
      </dsp:txBody>
      <dsp:txXfrm>
        <a:off x="2477473" y="6051476"/>
        <a:ext cx="2246959" cy="376751"/>
      </dsp:txXfrm>
    </dsp:sp>
    <dsp:sp modelId="{87C274DC-C997-4EF4-86C1-BDC39F032681}">
      <dsp:nvSpPr>
        <dsp:cNvPr id="0" name=""/>
        <dsp:cNvSpPr/>
      </dsp:nvSpPr>
      <dsp:spPr>
        <a:xfrm>
          <a:off x="2477473" y="3562807"/>
          <a:ext cx="2322945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MTRO. RAMON MARTINEZ FREGOSO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</a:t>
          </a:r>
          <a:endParaRPr lang="es-MX" sz="800" kern="1200" dirty="0"/>
        </a:p>
      </dsp:txBody>
      <dsp:txXfrm>
        <a:off x="2477473" y="3562807"/>
        <a:ext cx="2322945" cy="484854"/>
      </dsp:txXfrm>
    </dsp:sp>
    <dsp:sp modelId="{BDC4585D-6650-4469-B39B-C2A779699369}">
      <dsp:nvSpPr>
        <dsp:cNvPr id="0" name=""/>
        <dsp:cNvSpPr/>
      </dsp:nvSpPr>
      <dsp:spPr>
        <a:xfrm>
          <a:off x="2477473" y="3076149"/>
          <a:ext cx="2323459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C. MARTHA ARACELI PONCE BAUTISTA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REGIDORA </a:t>
          </a:r>
          <a:endParaRPr lang="es-MX" sz="800" kern="1200" dirty="0"/>
        </a:p>
      </dsp:txBody>
      <dsp:txXfrm>
        <a:off x="2477473" y="3076149"/>
        <a:ext cx="2323459" cy="484854"/>
      </dsp:txXfrm>
    </dsp:sp>
    <dsp:sp modelId="{E965FBF7-5FB3-453E-AE2B-1E2C040139BA}">
      <dsp:nvSpPr>
        <dsp:cNvPr id="0" name=""/>
        <dsp:cNvSpPr/>
      </dsp:nvSpPr>
      <dsp:spPr>
        <a:xfrm>
          <a:off x="2477473" y="2581947"/>
          <a:ext cx="2258993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MTRA. OLGA FRANCISCA CASTILLO TORRES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REGIDORA</a:t>
          </a:r>
          <a:endParaRPr lang="es-MX" sz="800" kern="1200" dirty="0"/>
        </a:p>
      </dsp:txBody>
      <dsp:txXfrm>
        <a:off x="2477473" y="2581947"/>
        <a:ext cx="2258993" cy="484854"/>
      </dsp:txXfrm>
    </dsp:sp>
    <dsp:sp modelId="{936F6FE3-5E58-4B1C-B339-7C7E8DEA03C8}">
      <dsp:nvSpPr>
        <dsp:cNvPr id="0" name=""/>
        <dsp:cNvSpPr/>
      </dsp:nvSpPr>
      <dsp:spPr>
        <a:xfrm>
          <a:off x="2500300" y="2074698"/>
          <a:ext cx="2233819" cy="478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MCP. MIGUEL ANGEL VAZQUEZ VIDRIO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REGIDOR</a:t>
          </a:r>
          <a:endParaRPr lang="es-MX" sz="800" kern="1200" dirty="0"/>
        </a:p>
      </dsp:txBody>
      <dsp:txXfrm>
        <a:off x="2500300" y="2074698"/>
        <a:ext cx="2233819" cy="478812"/>
      </dsp:txXfrm>
    </dsp:sp>
    <dsp:sp modelId="{A15B880C-83FE-4F27-BAD8-3F4A49A07E02}">
      <dsp:nvSpPr>
        <dsp:cNvPr id="0" name=""/>
        <dsp:cNvSpPr/>
      </dsp:nvSpPr>
      <dsp:spPr>
        <a:xfrm>
          <a:off x="285719" y="1785928"/>
          <a:ext cx="1396496" cy="510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JUEZ MUNICIPAL </a:t>
          </a:r>
          <a:endParaRPr lang="es-MX" sz="1700" kern="1200" dirty="0"/>
        </a:p>
      </dsp:txBody>
      <dsp:txXfrm>
        <a:off x="285719" y="1785928"/>
        <a:ext cx="1396496" cy="510982"/>
      </dsp:txXfrm>
    </dsp:sp>
    <dsp:sp modelId="{916727FE-E16A-44D5-812F-1ACA67D4FB95}">
      <dsp:nvSpPr>
        <dsp:cNvPr id="0" name=""/>
        <dsp:cNvSpPr/>
      </dsp:nvSpPr>
      <dsp:spPr>
        <a:xfrm>
          <a:off x="0" y="712961"/>
          <a:ext cx="2126463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C. </a:t>
          </a:r>
          <a:r>
            <a:rPr lang="es-MX" sz="1100" kern="1200" dirty="0" smtClean="0"/>
            <a:t>Octavio Lara Gracia Secretario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</a:t>
          </a:r>
          <a:r>
            <a:rPr lang="es-MX" sz="1100" kern="1200" dirty="0" smtClean="0"/>
            <a:t>General</a:t>
          </a:r>
          <a:endParaRPr lang="es-MX" sz="1100" kern="1200" dirty="0"/>
        </a:p>
      </dsp:txBody>
      <dsp:txXfrm>
        <a:off x="0" y="712961"/>
        <a:ext cx="2126463" cy="484854"/>
      </dsp:txXfrm>
    </dsp:sp>
    <dsp:sp modelId="{684154D7-E9F8-4180-9217-0AB42D4890B8}">
      <dsp:nvSpPr>
        <dsp:cNvPr id="0" name=""/>
        <dsp:cNvSpPr/>
      </dsp:nvSpPr>
      <dsp:spPr>
        <a:xfrm>
          <a:off x="6404239" y="997483"/>
          <a:ext cx="2720109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Lic. Luis Antonio Velázquez Carreño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Contralor y titular de trasparencia.  </a:t>
          </a:r>
          <a:endParaRPr lang="es-MX" sz="1000" kern="1200" dirty="0"/>
        </a:p>
      </dsp:txBody>
      <dsp:txXfrm>
        <a:off x="6404239" y="997483"/>
        <a:ext cx="2720109" cy="484854"/>
      </dsp:txXfrm>
    </dsp:sp>
    <dsp:sp modelId="{CC396170-15F5-47DD-8374-2D1400123E29}">
      <dsp:nvSpPr>
        <dsp:cNvPr id="0" name=""/>
        <dsp:cNvSpPr/>
      </dsp:nvSpPr>
      <dsp:spPr>
        <a:xfrm>
          <a:off x="6279147" y="2491231"/>
          <a:ext cx="2536562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c. María Luisa Ortega Gaspar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Presidenta del DIF</a:t>
          </a:r>
          <a:endParaRPr lang="es-MX" sz="1000" kern="1200" dirty="0"/>
        </a:p>
      </dsp:txBody>
      <dsp:txXfrm>
        <a:off x="6279147" y="2491231"/>
        <a:ext cx="2536562" cy="484854"/>
      </dsp:txXfrm>
    </dsp:sp>
    <dsp:sp modelId="{D8327449-6769-4D22-8E59-165AF9D2AC17}">
      <dsp:nvSpPr>
        <dsp:cNvPr id="0" name=""/>
        <dsp:cNvSpPr/>
      </dsp:nvSpPr>
      <dsp:spPr>
        <a:xfrm>
          <a:off x="6421403" y="4269506"/>
          <a:ext cx="2293069" cy="484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LIC. NANCY HERNANDEZ ARCINIEGA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DIRECTORA DIF</a:t>
          </a:r>
          <a:endParaRPr lang="es-MX" sz="1000" kern="1200" dirty="0"/>
        </a:p>
      </dsp:txBody>
      <dsp:txXfrm>
        <a:off x="6421403" y="4269506"/>
        <a:ext cx="2293069" cy="4848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7F22C-AE79-4EF2-B18C-1A704B7C50B2}">
      <dsp:nvSpPr>
        <dsp:cNvPr id="0" name=""/>
        <dsp:cNvSpPr/>
      </dsp:nvSpPr>
      <dsp:spPr>
        <a:xfrm>
          <a:off x="2170" y="1424780"/>
          <a:ext cx="6091658" cy="12144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MARTA GALLARDO GODINEZ.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DIRECTORA</a:t>
          </a:r>
          <a:endParaRPr lang="es-MX" sz="2400" b="1" kern="1200" dirty="0" smtClean="0"/>
        </a:p>
      </dsp:txBody>
      <dsp:txXfrm>
        <a:off x="2170" y="1424780"/>
        <a:ext cx="6091658" cy="12144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1E579-675F-4A5C-BC97-61F14D62E181}">
      <dsp:nvSpPr>
        <dsp:cNvPr id="0" name=""/>
        <dsp:cNvSpPr/>
      </dsp:nvSpPr>
      <dsp:spPr>
        <a:xfrm>
          <a:off x="2713250" y="830976"/>
          <a:ext cx="1789908" cy="1103206"/>
        </a:xfrm>
        <a:custGeom>
          <a:avLst/>
          <a:gdLst/>
          <a:ahLst/>
          <a:cxnLst/>
          <a:rect l="0" t="0" r="0" b="0"/>
          <a:pathLst>
            <a:path>
              <a:moveTo>
                <a:pt x="1789908" y="0"/>
              </a:moveTo>
              <a:lnTo>
                <a:pt x="1789908" y="1103206"/>
              </a:lnTo>
              <a:lnTo>
                <a:pt x="0" y="1103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A599D-587B-4417-904D-E6F303BC6C1D}">
      <dsp:nvSpPr>
        <dsp:cNvPr id="0" name=""/>
        <dsp:cNvSpPr/>
      </dsp:nvSpPr>
      <dsp:spPr>
        <a:xfrm>
          <a:off x="4528535" y="2335915"/>
          <a:ext cx="1805987" cy="377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078"/>
              </a:lnTo>
              <a:lnTo>
                <a:pt x="1805987" y="345078"/>
              </a:lnTo>
              <a:lnTo>
                <a:pt x="1805987" y="3775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07857-0ADA-45AA-8FBF-AFD4F09FEC7D}">
      <dsp:nvSpPr>
        <dsp:cNvPr id="0" name=""/>
        <dsp:cNvSpPr/>
      </dsp:nvSpPr>
      <dsp:spPr>
        <a:xfrm>
          <a:off x="4528535" y="2335915"/>
          <a:ext cx="3759570" cy="161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325"/>
              </a:lnTo>
              <a:lnTo>
                <a:pt x="3759570" y="1583325"/>
              </a:lnTo>
              <a:lnTo>
                <a:pt x="3759570" y="161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03A8F-C27B-4931-8F2A-60EE7B9658E9}">
      <dsp:nvSpPr>
        <dsp:cNvPr id="0" name=""/>
        <dsp:cNvSpPr/>
      </dsp:nvSpPr>
      <dsp:spPr>
        <a:xfrm>
          <a:off x="4528535" y="2335915"/>
          <a:ext cx="2820427" cy="161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325"/>
              </a:lnTo>
              <a:lnTo>
                <a:pt x="2820427" y="1583325"/>
              </a:lnTo>
              <a:lnTo>
                <a:pt x="2820427" y="161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84A98-BFC2-4DA6-A3AC-3F9BB3C786A9}">
      <dsp:nvSpPr>
        <dsp:cNvPr id="0" name=""/>
        <dsp:cNvSpPr/>
      </dsp:nvSpPr>
      <dsp:spPr>
        <a:xfrm>
          <a:off x="4528535" y="2335915"/>
          <a:ext cx="1800596" cy="161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325"/>
              </a:lnTo>
              <a:lnTo>
                <a:pt x="1800596" y="1583325"/>
              </a:lnTo>
              <a:lnTo>
                <a:pt x="1800596" y="161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AEB3F-BCE4-4551-9EF0-CCA774DF12A3}">
      <dsp:nvSpPr>
        <dsp:cNvPr id="0" name=""/>
        <dsp:cNvSpPr/>
      </dsp:nvSpPr>
      <dsp:spPr>
        <a:xfrm>
          <a:off x="5364618" y="4546717"/>
          <a:ext cx="358950" cy="994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950" y="9942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A467D-1D76-4CF4-A4E4-8C8B189F46F4}">
      <dsp:nvSpPr>
        <dsp:cNvPr id="0" name=""/>
        <dsp:cNvSpPr/>
      </dsp:nvSpPr>
      <dsp:spPr>
        <a:xfrm>
          <a:off x="4528535" y="2335915"/>
          <a:ext cx="836083" cy="161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325"/>
              </a:lnTo>
              <a:lnTo>
                <a:pt x="836083" y="1583325"/>
              </a:lnTo>
              <a:lnTo>
                <a:pt x="836083" y="161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94F03-D6C9-4DF3-B7C2-56BEDC15A91A}">
      <dsp:nvSpPr>
        <dsp:cNvPr id="0" name=""/>
        <dsp:cNvSpPr/>
      </dsp:nvSpPr>
      <dsp:spPr>
        <a:xfrm>
          <a:off x="4367055" y="4546717"/>
          <a:ext cx="91440" cy="994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64726" y="9942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19A59-45F3-467C-A25F-3E810577D998}">
      <dsp:nvSpPr>
        <dsp:cNvPr id="0" name=""/>
        <dsp:cNvSpPr/>
      </dsp:nvSpPr>
      <dsp:spPr>
        <a:xfrm>
          <a:off x="4412775" y="2335915"/>
          <a:ext cx="115760" cy="1615812"/>
        </a:xfrm>
        <a:custGeom>
          <a:avLst/>
          <a:gdLst/>
          <a:ahLst/>
          <a:cxnLst/>
          <a:rect l="0" t="0" r="0" b="0"/>
          <a:pathLst>
            <a:path>
              <a:moveTo>
                <a:pt x="115760" y="0"/>
              </a:moveTo>
              <a:lnTo>
                <a:pt x="115760" y="1583325"/>
              </a:lnTo>
              <a:lnTo>
                <a:pt x="0" y="1583325"/>
              </a:lnTo>
              <a:lnTo>
                <a:pt x="0" y="161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88541-A9B5-424E-AE38-5D1D52D0A2B3}">
      <dsp:nvSpPr>
        <dsp:cNvPr id="0" name=""/>
        <dsp:cNvSpPr/>
      </dsp:nvSpPr>
      <dsp:spPr>
        <a:xfrm>
          <a:off x="3460934" y="2335915"/>
          <a:ext cx="1067600" cy="1631189"/>
        </a:xfrm>
        <a:custGeom>
          <a:avLst/>
          <a:gdLst/>
          <a:ahLst/>
          <a:cxnLst/>
          <a:rect l="0" t="0" r="0" b="0"/>
          <a:pathLst>
            <a:path>
              <a:moveTo>
                <a:pt x="1067600" y="0"/>
              </a:moveTo>
              <a:lnTo>
                <a:pt x="1067600" y="1598702"/>
              </a:lnTo>
              <a:lnTo>
                <a:pt x="0" y="1598702"/>
              </a:lnTo>
              <a:lnTo>
                <a:pt x="0" y="16311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5E854-F5B0-4F6A-AB03-69F344643256}">
      <dsp:nvSpPr>
        <dsp:cNvPr id="0" name=""/>
        <dsp:cNvSpPr/>
      </dsp:nvSpPr>
      <dsp:spPr>
        <a:xfrm>
          <a:off x="2453773" y="2335915"/>
          <a:ext cx="2074761" cy="1631189"/>
        </a:xfrm>
        <a:custGeom>
          <a:avLst/>
          <a:gdLst/>
          <a:ahLst/>
          <a:cxnLst/>
          <a:rect l="0" t="0" r="0" b="0"/>
          <a:pathLst>
            <a:path>
              <a:moveTo>
                <a:pt x="2074761" y="0"/>
              </a:moveTo>
              <a:lnTo>
                <a:pt x="2074761" y="1598702"/>
              </a:lnTo>
              <a:lnTo>
                <a:pt x="0" y="1598702"/>
              </a:lnTo>
              <a:lnTo>
                <a:pt x="0" y="16311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A228B-2B14-41F5-87D0-5D2E1F8C9BBE}">
      <dsp:nvSpPr>
        <dsp:cNvPr id="0" name=""/>
        <dsp:cNvSpPr/>
      </dsp:nvSpPr>
      <dsp:spPr>
        <a:xfrm>
          <a:off x="1489260" y="2335915"/>
          <a:ext cx="3039275" cy="1631189"/>
        </a:xfrm>
        <a:custGeom>
          <a:avLst/>
          <a:gdLst/>
          <a:ahLst/>
          <a:cxnLst/>
          <a:rect l="0" t="0" r="0" b="0"/>
          <a:pathLst>
            <a:path>
              <a:moveTo>
                <a:pt x="3039275" y="0"/>
              </a:moveTo>
              <a:lnTo>
                <a:pt x="3039275" y="1598702"/>
              </a:lnTo>
              <a:lnTo>
                <a:pt x="0" y="1598702"/>
              </a:lnTo>
              <a:lnTo>
                <a:pt x="0" y="16311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6E5E3-77D2-4E7C-87CD-A12C44563C99}">
      <dsp:nvSpPr>
        <dsp:cNvPr id="0" name=""/>
        <dsp:cNvSpPr/>
      </dsp:nvSpPr>
      <dsp:spPr>
        <a:xfrm>
          <a:off x="417397" y="2335915"/>
          <a:ext cx="4111137" cy="1631189"/>
        </a:xfrm>
        <a:custGeom>
          <a:avLst/>
          <a:gdLst/>
          <a:ahLst/>
          <a:cxnLst/>
          <a:rect l="0" t="0" r="0" b="0"/>
          <a:pathLst>
            <a:path>
              <a:moveTo>
                <a:pt x="4111137" y="0"/>
              </a:moveTo>
              <a:lnTo>
                <a:pt x="4111137" y="1598702"/>
              </a:lnTo>
              <a:lnTo>
                <a:pt x="0" y="1598702"/>
              </a:lnTo>
              <a:lnTo>
                <a:pt x="0" y="16311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1CD0F-1FFD-49DE-86F6-3A07DBDA2CE2}">
      <dsp:nvSpPr>
        <dsp:cNvPr id="0" name=""/>
        <dsp:cNvSpPr/>
      </dsp:nvSpPr>
      <dsp:spPr>
        <a:xfrm>
          <a:off x="4457438" y="830976"/>
          <a:ext cx="91440" cy="641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8855"/>
              </a:lnTo>
              <a:lnTo>
                <a:pt x="71096" y="608855"/>
              </a:lnTo>
              <a:lnTo>
                <a:pt x="71096" y="641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F22C-AE79-4EF2-B18C-1A704B7C50B2}">
      <dsp:nvSpPr>
        <dsp:cNvPr id="0" name=""/>
        <dsp:cNvSpPr/>
      </dsp:nvSpPr>
      <dsp:spPr>
        <a:xfrm>
          <a:off x="2778132" y="0"/>
          <a:ext cx="3450051" cy="8309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MIGUEL ÁNGEL ORTIZ TORRES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DIRECTOR</a:t>
          </a:r>
          <a:endParaRPr lang="es-MX" sz="2000" b="1" kern="1200" dirty="0" smtClean="0"/>
        </a:p>
      </dsp:txBody>
      <dsp:txXfrm>
        <a:off x="2778132" y="0"/>
        <a:ext cx="3450051" cy="830976"/>
      </dsp:txXfrm>
    </dsp:sp>
    <dsp:sp modelId="{E93FBDEC-B7E5-4C74-861D-3D731E38B217}">
      <dsp:nvSpPr>
        <dsp:cNvPr id="0" name=""/>
        <dsp:cNvSpPr/>
      </dsp:nvSpPr>
      <dsp:spPr>
        <a:xfrm>
          <a:off x="3571870" y="1472319"/>
          <a:ext cx="1913330" cy="8635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EDUARDO CHAVEZ DE ALBA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SUB DIRECTOR </a:t>
          </a:r>
          <a:endParaRPr lang="es-MX" sz="1200" kern="1200" dirty="0"/>
        </a:p>
      </dsp:txBody>
      <dsp:txXfrm>
        <a:off x="3571870" y="1472319"/>
        <a:ext cx="1913330" cy="863596"/>
      </dsp:txXfrm>
    </dsp:sp>
    <dsp:sp modelId="{D2C67FE1-2E30-4186-B0EE-3016100ACFA0}">
      <dsp:nvSpPr>
        <dsp:cNvPr id="0" name=""/>
        <dsp:cNvSpPr/>
      </dsp:nvSpPr>
      <dsp:spPr>
        <a:xfrm>
          <a:off x="3129" y="396710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 CONCEPCION BAUTISTA LOPEZ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ENC DE POZOS</a:t>
          </a:r>
          <a:endParaRPr lang="es-MX" sz="800" kern="1200" dirty="0"/>
        </a:p>
      </dsp:txBody>
      <dsp:txXfrm>
        <a:off x="3129" y="3967104"/>
        <a:ext cx="828535" cy="594989"/>
      </dsp:txXfrm>
    </dsp:sp>
    <dsp:sp modelId="{E558C573-7F24-4607-BBE2-9A56680E9EBB}">
      <dsp:nvSpPr>
        <dsp:cNvPr id="0" name=""/>
        <dsp:cNvSpPr/>
      </dsp:nvSpPr>
      <dsp:spPr>
        <a:xfrm>
          <a:off x="1074992" y="396710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FRANCISCO GONZALEZ ACOSTA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OPERADOR DE MAQUINARIA </a:t>
          </a:r>
          <a:endParaRPr lang="es-MX" sz="800" kern="1200" dirty="0"/>
        </a:p>
      </dsp:txBody>
      <dsp:txXfrm>
        <a:off x="1074992" y="3967104"/>
        <a:ext cx="828535" cy="594989"/>
      </dsp:txXfrm>
    </dsp:sp>
    <dsp:sp modelId="{0C463381-4E2B-46F2-AD0F-BE63ADC80680}">
      <dsp:nvSpPr>
        <dsp:cNvPr id="0" name=""/>
        <dsp:cNvSpPr/>
      </dsp:nvSpPr>
      <dsp:spPr>
        <a:xfrm>
          <a:off x="2039506" y="396710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JOSE MARAVEL GUTIERREZ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ENC DEL CARCAMO</a:t>
          </a:r>
          <a:endParaRPr lang="es-MX" sz="800" kern="1200" dirty="0"/>
        </a:p>
      </dsp:txBody>
      <dsp:txXfrm>
        <a:off x="2039506" y="3967104"/>
        <a:ext cx="828535" cy="594989"/>
      </dsp:txXfrm>
    </dsp:sp>
    <dsp:sp modelId="{91B1A906-A174-4FCE-94A0-2B386BD5C5CD}">
      <dsp:nvSpPr>
        <dsp:cNvPr id="0" name=""/>
        <dsp:cNvSpPr/>
      </dsp:nvSpPr>
      <dsp:spPr>
        <a:xfrm>
          <a:off x="3046667" y="396710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JOSE DE JESUS GONZALEZ VILLEGAS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FONTANERO</a:t>
          </a:r>
          <a:endParaRPr lang="es-MX" sz="800" kern="1200" dirty="0"/>
        </a:p>
      </dsp:txBody>
      <dsp:txXfrm>
        <a:off x="3046667" y="3967104"/>
        <a:ext cx="828535" cy="594989"/>
      </dsp:txXfrm>
    </dsp:sp>
    <dsp:sp modelId="{F6337BF7-C317-496C-AC73-79C43E7B5C5E}">
      <dsp:nvSpPr>
        <dsp:cNvPr id="0" name=""/>
        <dsp:cNvSpPr/>
      </dsp:nvSpPr>
      <dsp:spPr>
        <a:xfrm>
          <a:off x="3998507" y="3951727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MARCEL GASPAR GONZALEZ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FONTANERO</a:t>
          </a:r>
          <a:endParaRPr lang="es-MX" sz="800" kern="1200" dirty="0"/>
        </a:p>
      </dsp:txBody>
      <dsp:txXfrm>
        <a:off x="3998507" y="3951727"/>
        <a:ext cx="828535" cy="594989"/>
      </dsp:txXfrm>
    </dsp:sp>
    <dsp:sp modelId="{BC1BB7F7-21F5-46BB-9E9C-DC59594C32C6}">
      <dsp:nvSpPr>
        <dsp:cNvPr id="0" name=""/>
        <dsp:cNvSpPr/>
      </dsp:nvSpPr>
      <dsp:spPr>
        <a:xfrm>
          <a:off x="3603246" y="524351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JESUS VILLANUEVA VENTURA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AYUDANTE DE FONTANERO</a:t>
          </a:r>
          <a:endParaRPr lang="es-MX" sz="800" kern="1200" dirty="0"/>
        </a:p>
      </dsp:txBody>
      <dsp:txXfrm>
        <a:off x="3603246" y="5243514"/>
        <a:ext cx="828535" cy="594989"/>
      </dsp:txXfrm>
    </dsp:sp>
    <dsp:sp modelId="{FABDBC55-31BC-4F52-B28B-56D00D78B662}">
      <dsp:nvSpPr>
        <dsp:cNvPr id="0" name=""/>
        <dsp:cNvSpPr/>
      </dsp:nvSpPr>
      <dsp:spPr>
        <a:xfrm>
          <a:off x="4950350" y="3951727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RAMIREZ LOPEZ ALEJO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EMPEDRADOR</a:t>
          </a:r>
          <a:endParaRPr lang="es-MX" sz="800" kern="1200" dirty="0"/>
        </a:p>
      </dsp:txBody>
      <dsp:txXfrm>
        <a:off x="4950350" y="3951727"/>
        <a:ext cx="828535" cy="594989"/>
      </dsp:txXfrm>
    </dsp:sp>
    <dsp:sp modelId="{420ECB9D-160B-4597-9835-29AEF53C6B9C}">
      <dsp:nvSpPr>
        <dsp:cNvPr id="0" name=""/>
        <dsp:cNvSpPr/>
      </dsp:nvSpPr>
      <dsp:spPr>
        <a:xfrm>
          <a:off x="4895033" y="5243514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FILIBERTO CUEVAS ANGUIANO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AYUDANTE DE EMPEDRADOR</a:t>
          </a:r>
          <a:endParaRPr lang="es-MX" sz="800" kern="1200" dirty="0"/>
        </a:p>
      </dsp:txBody>
      <dsp:txXfrm>
        <a:off x="4895033" y="5243514"/>
        <a:ext cx="828535" cy="594989"/>
      </dsp:txXfrm>
    </dsp:sp>
    <dsp:sp modelId="{A08F3981-2693-4210-8779-F41E509C63CB}">
      <dsp:nvSpPr>
        <dsp:cNvPr id="0" name=""/>
        <dsp:cNvSpPr/>
      </dsp:nvSpPr>
      <dsp:spPr>
        <a:xfrm>
          <a:off x="5914864" y="3951727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CRISTIAN DVALOS VAZQUEZ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PINTOR</a:t>
          </a:r>
          <a:endParaRPr lang="es-MX" sz="800" kern="1200" dirty="0"/>
        </a:p>
      </dsp:txBody>
      <dsp:txXfrm>
        <a:off x="5914864" y="3951727"/>
        <a:ext cx="828535" cy="594989"/>
      </dsp:txXfrm>
    </dsp:sp>
    <dsp:sp modelId="{A2E740ED-5365-4BD8-AB09-C6D2F4719FDE}">
      <dsp:nvSpPr>
        <dsp:cNvPr id="0" name=""/>
        <dsp:cNvSpPr/>
      </dsp:nvSpPr>
      <dsp:spPr>
        <a:xfrm>
          <a:off x="6934695" y="3951727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JOSE GAMEZ LOPEZ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AYUDANTE GENERAL</a:t>
          </a:r>
          <a:endParaRPr lang="es-MX" sz="800" kern="1200" dirty="0"/>
        </a:p>
      </dsp:txBody>
      <dsp:txXfrm>
        <a:off x="6934695" y="3951727"/>
        <a:ext cx="828535" cy="594989"/>
      </dsp:txXfrm>
    </dsp:sp>
    <dsp:sp modelId="{93352357-6A9B-4D34-A9AB-EF35A1CE3381}">
      <dsp:nvSpPr>
        <dsp:cNvPr id="0" name=""/>
        <dsp:cNvSpPr/>
      </dsp:nvSpPr>
      <dsp:spPr>
        <a:xfrm>
          <a:off x="7873838" y="3951727"/>
          <a:ext cx="828535" cy="594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MANUEL GONZALEZ TOSCANO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AYUDANTE GENERAL</a:t>
          </a:r>
          <a:endParaRPr lang="es-MX" sz="800" kern="1200" dirty="0"/>
        </a:p>
      </dsp:txBody>
      <dsp:txXfrm>
        <a:off x="7873838" y="3951727"/>
        <a:ext cx="828535" cy="594989"/>
      </dsp:txXfrm>
    </dsp:sp>
    <dsp:sp modelId="{25D84BA0-B79C-4850-9932-1BEF30BF4854}">
      <dsp:nvSpPr>
        <dsp:cNvPr id="0" name=""/>
        <dsp:cNvSpPr/>
      </dsp:nvSpPr>
      <dsp:spPr>
        <a:xfrm>
          <a:off x="5786444" y="2713480"/>
          <a:ext cx="1096156" cy="606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BALDEMAR PAREDES </a:t>
          </a:r>
          <a:r>
            <a:rPr lang="es-MX" sz="900" kern="1200" dirty="0" smtClean="0"/>
            <a:t>ORTIZ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ENC DE PERSONAL </a:t>
          </a:r>
          <a:endParaRPr lang="es-MX" sz="900" kern="1200" dirty="0"/>
        </a:p>
      </dsp:txBody>
      <dsp:txXfrm>
        <a:off x="5786444" y="2713480"/>
        <a:ext cx="1096156" cy="606567"/>
      </dsp:txXfrm>
    </dsp:sp>
    <dsp:sp modelId="{49EE4344-EE33-4244-8354-FC32E19B0561}">
      <dsp:nvSpPr>
        <dsp:cNvPr id="0" name=""/>
        <dsp:cNvSpPr/>
      </dsp:nvSpPr>
      <dsp:spPr>
        <a:xfrm>
          <a:off x="1428727" y="1713349"/>
          <a:ext cx="1284522" cy="441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MONICA RODRIGUEZ ESPARZA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AUX ADMON</a:t>
          </a:r>
          <a:endParaRPr lang="es-MX" sz="900" kern="1200" dirty="0"/>
        </a:p>
      </dsp:txBody>
      <dsp:txXfrm>
        <a:off x="1428727" y="1713349"/>
        <a:ext cx="1284522" cy="4416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F4D9E-DA25-4587-82AA-20A220AF94F7}">
      <dsp:nvSpPr>
        <dsp:cNvPr id="0" name=""/>
        <dsp:cNvSpPr/>
      </dsp:nvSpPr>
      <dsp:spPr>
        <a:xfrm>
          <a:off x="6130895" y="1957505"/>
          <a:ext cx="1122201" cy="256727"/>
        </a:xfrm>
        <a:custGeom>
          <a:avLst/>
          <a:gdLst/>
          <a:ahLst/>
          <a:cxnLst/>
          <a:rect l="0" t="0" r="0" b="0"/>
          <a:pathLst>
            <a:path>
              <a:moveTo>
                <a:pt x="0" y="256727"/>
              </a:moveTo>
              <a:lnTo>
                <a:pt x="11222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28B13-99AE-4E5F-8C30-CC58DA3F70DF}">
      <dsp:nvSpPr>
        <dsp:cNvPr id="0" name=""/>
        <dsp:cNvSpPr/>
      </dsp:nvSpPr>
      <dsp:spPr>
        <a:xfrm>
          <a:off x="4497482" y="1497121"/>
          <a:ext cx="600011" cy="46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400"/>
              </a:lnTo>
              <a:lnTo>
                <a:pt x="600011" y="460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A2017-3D78-452A-88FA-A66E97C96397}">
      <dsp:nvSpPr>
        <dsp:cNvPr id="0" name=""/>
        <dsp:cNvSpPr/>
      </dsp:nvSpPr>
      <dsp:spPr>
        <a:xfrm>
          <a:off x="1071534" y="2519754"/>
          <a:ext cx="366339" cy="943428"/>
        </a:xfrm>
        <a:custGeom>
          <a:avLst/>
          <a:gdLst/>
          <a:ahLst/>
          <a:cxnLst/>
          <a:rect l="0" t="0" r="0" b="0"/>
          <a:pathLst>
            <a:path>
              <a:moveTo>
                <a:pt x="366339" y="0"/>
              </a:moveTo>
              <a:lnTo>
                <a:pt x="0" y="9434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B45F0-A258-4E8E-8B4A-8BE677AD51E9}">
      <dsp:nvSpPr>
        <dsp:cNvPr id="0" name=""/>
        <dsp:cNvSpPr/>
      </dsp:nvSpPr>
      <dsp:spPr>
        <a:xfrm>
          <a:off x="2590032" y="1497121"/>
          <a:ext cx="1907450" cy="727159"/>
        </a:xfrm>
        <a:custGeom>
          <a:avLst/>
          <a:gdLst/>
          <a:ahLst/>
          <a:cxnLst/>
          <a:rect l="0" t="0" r="0" b="0"/>
          <a:pathLst>
            <a:path>
              <a:moveTo>
                <a:pt x="1907450" y="0"/>
              </a:moveTo>
              <a:lnTo>
                <a:pt x="1907450" y="727159"/>
              </a:lnTo>
              <a:lnTo>
                <a:pt x="0" y="727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AFEE8-C247-4579-B4E9-2866F870515C}">
      <dsp:nvSpPr>
        <dsp:cNvPr id="0" name=""/>
        <dsp:cNvSpPr/>
      </dsp:nvSpPr>
      <dsp:spPr>
        <a:xfrm>
          <a:off x="4497482" y="1497121"/>
          <a:ext cx="3862210" cy="3146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952"/>
              </a:lnTo>
              <a:lnTo>
                <a:pt x="3862210" y="2981952"/>
              </a:lnTo>
              <a:lnTo>
                <a:pt x="3862210" y="314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0EADC-4D05-4568-B416-2C6E1EE6483C}">
      <dsp:nvSpPr>
        <dsp:cNvPr id="0" name=""/>
        <dsp:cNvSpPr/>
      </dsp:nvSpPr>
      <dsp:spPr>
        <a:xfrm>
          <a:off x="4497482" y="1497121"/>
          <a:ext cx="1967972" cy="3146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952"/>
              </a:lnTo>
              <a:lnTo>
                <a:pt x="1967972" y="2981952"/>
              </a:lnTo>
              <a:lnTo>
                <a:pt x="1967972" y="314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51F6B-72D7-42EB-BDF3-A1CC52B32533}">
      <dsp:nvSpPr>
        <dsp:cNvPr id="0" name=""/>
        <dsp:cNvSpPr/>
      </dsp:nvSpPr>
      <dsp:spPr>
        <a:xfrm>
          <a:off x="4451762" y="1497121"/>
          <a:ext cx="91440" cy="31463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1952"/>
              </a:lnTo>
              <a:lnTo>
                <a:pt x="119454" y="2981952"/>
              </a:lnTo>
              <a:lnTo>
                <a:pt x="119454" y="314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FCBA6-C126-4AD1-A91A-7694F14A6B2D}">
      <dsp:nvSpPr>
        <dsp:cNvPr id="0" name=""/>
        <dsp:cNvSpPr/>
      </dsp:nvSpPr>
      <dsp:spPr>
        <a:xfrm>
          <a:off x="2676979" y="1497121"/>
          <a:ext cx="1820503" cy="3146328"/>
        </a:xfrm>
        <a:custGeom>
          <a:avLst/>
          <a:gdLst/>
          <a:ahLst/>
          <a:cxnLst/>
          <a:rect l="0" t="0" r="0" b="0"/>
          <a:pathLst>
            <a:path>
              <a:moveTo>
                <a:pt x="1820503" y="0"/>
              </a:moveTo>
              <a:lnTo>
                <a:pt x="1820503" y="2981952"/>
              </a:lnTo>
              <a:lnTo>
                <a:pt x="0" y="2981952"/>
              </a:lnTo>
              <a:lnTo>
                <a:pt x="0" y="314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ACAF5-2CF2-4062-8FB7-53DA21DE3DE7}">
      <dsp:nvSpPr>
        <dsp:cNvPr id="0" name=""/>
        <dsp:cNvSpPr/>
      </dsp:nvSpPr>
      <dsp:spPr>
        <a:xfrm>
          <a:off x="782742" y="1497121"/>
          <a:ext cx="3714739" cy="3146328"/>
        </a:xfrm>
        <a:custGeom>
          <a:avLst/>
          <a:gdLst/>
          <a:ahLst/>
          <a:cxnLst/>
          <a:rect l="0" t="0" r="0" b="0"/>
          <a:pathLst>
            <a:path>
              <a:moveTo>
                <a:pt x="3714739" y="0"/>
              </a:moveTo>
              <a:lnTo>
                <a:pt x="3714739" y="2981952"/>
              </a:lnTo>
              <a:lnTo>
                <a:pt x="0" y="2981952"/>
              </a:lnTo>
              <a:lnTo>
                <a:pt x="0" y="3146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986EA-64BD-489E-85D9-312C2947C540}">
      <dsp:nvSpPr>
        <dsp:cNvPr id="0" name=""/>
        <dsp:cNvSpPr/>
      </dsp:nvSpPr>
      <dsp:spPr>
        <a:xfrm>
          <a:off x="2994201" y="0"/>
          <a:ext cx="3006562" cy="14971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ARMANDO MORALES CIRO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0" kern="1200" dirty="0" smtClean="0"/>
            <a:t>OFICIAL MAYOR </a:t>
          </a:r>
          <a:endParaRPr lang="es-MX" sz="2000" kern="1200" dirty="0"/>
        </a:p>
      </dsp:txBody>
      <dsp:txXfrm>
        <a:off x="2994201" y="0"/>
        <a:ext cx="3006562" cy="1497121"/>
      </dsp:txXfrm>
    </dsp:sp>
    <dsp:sp modelId="{75EE9244-7B31-4B79-B632-AA98BE56EFB9}">
      <dsp:nvSpPr>
        <dsp:cNvPr id="0" name=""/>
        <dsp:cNvSpPr/>
      </dsp:nvSpPr>
      <dsp:spPr>
        <a:xfrm>
          <a:off x="0" y="4643449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PLASCENCIA MARTINEZ DALILA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ENC DE BAÑOS PUBLICOS</a:t>
          </a:r>
          <a:endParaRPr lang="es-MX" sz="1000" kern="1200" dirty="0"/>
        </a:p>
      </dsp:txBody>
      <dsp:txXfrm>
        <a:off x="0" y="4643449"/>
        <a:ext cx="1565485" cy="782742"/>
      </dsp:txXfrm>
    </dsp:sp>
    <dsp:sp modelId="{5CEB1E5D-02BF-46C6-897A-FBA9CCB59C54}">
      <dsp:nvSpPr>
        <dsp:cNvPr id="0" name=""/>
        <dsp:cNvSpPr/>
      </dsp:nvSpPr>
      <dsp:spPr>
        <a:xfrm>
          <a:off x="1894236" y="4643449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ACOSTA UREÑA IMELDA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DE INTENDENCIA </a:t>
          </a:r>
          <a:endParaRPr lang="es-MX" sz="1000" kern="1200" dirty="0"/>
        </a:p>
      </dsp:txBody>
      <dsp:txXfrm>
        <a:off x="1894236" y="4643449"/>
        <a:ext cx="1565485" cy="782742"/>
      </dsp:txXfrm>
    </dsp:sp>
    <dsp:sp modelId="{BDDE0E72-90E4-4869-8CA9-21992109E948}">
      <dsp:nvSpPr>
        <dsp:cNvPr id="0" name=""/>
        <dsp:cNvSpPr/>
      </dsp:nvSpPr>
      <dsp:spPr>
        <a:xfrm>
          <a:off x="3788474" y="4643449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ELIA AGUIRRE GONZALEZ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DE INTENDENCIA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 dirty="0"/>
        </a:p>
      </dsp:txBody>
      <dsp:txXfrm>
        <a:off x="3788474" y="4643449"/>
        <a:ext cx="1565485" cy="782742"/>
      </dsp:txXfrm>
    </dsp:sp>
    <dsp:sp modelId="{137BC015-0251-41C0-B4EB-393F2F3D1EDC}">
      <dsp:nvSpPr>
        <dsp:cNvPr id="0" name=""/>
        <dsp:cNvSpPr/>
      </dsp:nvSpPr>
      <dsp:spPr>
        <a:xfrm>
          <a:off x="5682712" y="4643449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ANGELICA RANGEL LOPEZ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DE INTENDENCIA </a:t>
          </a:r>
          <a:endParaRPr lang="es-MX" sz="1000" kern="1200" dirty="0"/>
        </a:p>
      </dsp:txBody>
      <dsp:txXfrm>
        <a:off x="5682712" y="4643449"/>
        <a:ext cx="1565485" cy="782742"/>
      </dsp:txXfrm>
    </dsp:sp>
    <dsp:sp modelId="{8598C0F6-5F1B-401D-AECB-C593059B022D}">
      <dsp:nvSpPr>
        <dsp:cNvPr id="0" name=""/>
        <dsp:cNvSpPr/>
      </dsp:nvSpPr>
      <dsp:spPr>
        <a:xfrm>
          <a:off x="7576950" y="4643449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JOSEFINA RANGEL LOPEZ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AUXILIAR DE INTENDENCIA </a:t>
          </a:r>
          <a:endParaRPr lang="es-MX" sz="1000" kern="1200" dirty="0"/>
        </a:p>
      </dsp:txBody>
      <dsp:txXfrm>
        <a:off x="7576950" y="4643449"/>
        <a:ext cx="1565485" cy="782742"/>
      </dsp:txXfrm>
    </dsp:sp>
    <dsp:sp modelId="{0BC29EEE-313D-4F5B-ACF9-D134F20D38F4}">
      <dsp:nvSpPr>
        <dsp:cNvPr id="0" name=""/>
        <dsp:cNvSpPr/>
      </dsp:nvSpPr>
      <dsp:spPr>
        <a:xfrm>
          <a:off x="285715" y="1928806"/>
          <a:ext cx="2304316" cy="5909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ELSA MARIA CAMPOS GONZALEZ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ENC DE PADRON Y LICENCIAS </a:t>
          </a:r>
          <a:endParaRPr lang="es-MX" sz="1200" kern="1200" dirty="0"/>
        </a:p>
      </dsp:txBody>
      <dsp:txXfrm>
        <a:off x="285715" y="1928806"/>
        <a:ext cx="2304316" cy="590947"/>
      </dsp:txXfrm>
    </dsp:sp>
    <dsp:sp modelId="{C1C65816-A434-44F0-B616-72D5E0D99D8D}">
      <dsp:nvSpPr>
        <dsp:cNvPr id="0" name=""/>
        <dsp:cNvSpPr/>
      </dsp:nvSpPr>
      <dsp:spPr>
        <a:xfrm>
          <a:off x="1071534" y="3071810"/>
          <a:ext cx="1565485" cy="7827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MARISOL HERNANDEZ AVILA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RECAUDADORA </a:t>
          </a:r>
          <a:endParaRPr lang="es-MX" sz="1000" kern="1200" dirty="0"/>
        </a:p>
      </dsp:txBody>
      <dsp:txXfrm>
        <a:off x="1071534" y="3071810"/>
        <a:ext cx="1565485" cy="782742"/>
      </dsp:txXfrm>
    </dsp:sp>
    <dsp:sp modelId="{8884B4CB-D282-4C0E-B68E-C83534DD24FA}">
      <dsp:nvSpPr>
        <dsp:cNvPr id="0" name=""/>
        <dsp:cNvSpPr/>
      </dsp:nvSpPr>
      <dsp:spPr>
        <a:xfrm>
          <a:off x="5097494" y="1700809"/>
          <a:ext cx="2066801" cy="5134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ANA MARIA DE GUADALUPE VERGARA NAVARRO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AUX. ADMINISTRATIVO </a:t>
          </a:r>
          <a:endParaRPr lang="es-ES" sz="1000" kern="1200" dirty="0"/>
        </a:p>
      </dsp:txBody>
      <dsp:txXfrm>
        <a:off x="5097494" y="1700809"/>
        <a:ext cx="2066801" cy="513424"/>
      </dsp:txXfrm>
    </dsp:sp>
    <dsp:sp modelId="{18222E6D-4EFA-46C5-AB36-B56A794E85A9}">
      <dsp:nvSpPr>
        <dsp:cNvPr id="0" name=""/>
        <dsp:cNvSpPr/>
      </dsp:nvSpPr>
      <dsp:spPr>
        <a:xfrm>
          <a:off x="7253096" y="1700805"/>
          <a:ext cx="1890903" cy="513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YULISA GUADALUPE VALLE ESTRADA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AUX. ADMINISTRATIVO </a:t>
          </a:r>
          <a:endParaRPr lang="es-ES" sz="1000" kern="1200" dirty="0"/>
        </a:p>
      </dsp:txBody>
      <dsp:txXfrm>
        <a:off x="7253096" y="1700805"/>
        <a:ext cx="1890903" cy="51340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986EA-64BD-489E-85D9-312C2947C540}">
      <dsp:nvSpPr>
        <dsp:cNvPr id="0" name=""/>
        <dsp:cNvSpPr/>
      </dsp:nvSpPr>
      <dsp:spPr>
        <a:xfrm>
          <a:off x="0" y="0"/>
          <a:ext cx="5921538" cy="1213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/>
            <a:t>JOSE CRUZ GUZMAN VIRGEN </a:t>
          </a:r>
          <a:r>
            <a:rPr lang="es-MX" sz="3200" b="0" kern="1200" dirty="0" smtClean="0"/>
            <a:t>DIRECTOR</a:t>
          </a:r>
          <a:endParaRPr lang="es-MX" sz="3200" kern="1200" dirty="0"/>
        </a:p>
      </dsp:txBody>
      <dsp:txXfrm>
        <a:off x="0" y="0"/>
        <a:ext cx="5921538" cy="121390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A927D-9B1A-4BF2-80A1-D0F379238ADF}">
      <dsp:nvSpPr>
        <dsp:cNvPr id="0" name=""/>
        <dsp:cNvSpPr/>
      </dsp:nvSpPr>
      <dsp:spPr>
        <a:xfrm>
          <a:off x="4517982" y="925391"/>
          <a:ext cx="91440" cy="4121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1279"/>
              </a:lnTo>
              <a:lnTo>
                <a:pt x="125796" y="41212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5DB3E-24BB-42B2-90F8-75364B63D09B}">
      <dsp:nvSpPr>
        <dsp:cNvPr id="0" name=""/>
        <dsp:cNvSpPr/>
      </dsp:nvSpPr>
      <dsp:spPr>
        <a:xfrm>
          <a:off x="4517982" y="925391"/>
          <a:ext cx="91440" cy="36928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92809"/>
              </a:lnTo>
              <a:lnTo>
                <a:pt x="125796" y="36928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59869-615D-4FE8-AB7F-0D7AAF9B49BF}">
      <dsp:nvSpPr>
        <dsp:cNvPr id="0" name=""/>
        <dsp:cNvSpPr/>
      </dsp:nvSpPr>
      <dsp:spPr>
        <a:xfrm>
          <a:off x="4563702" y="925391"/>
          <a:ext cx="95217" cy="3267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7399"/>
              </a:lnTo>
              <a:lnTo>
                <a:pt x="95217" y="3267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9068AF-731E-4B23-B072-CB48ED6B5973}">
      <dsp:nvSpPr>
        <dsp:cNvPr id="0" name=""/>
        <dsp:cNvSpPr/>
      </dsp:nvSpPr>
      <dsp:spPr>
        <a:xfrm>
          <a:off x="4563702" y="925391"/>
          <a:ext cx="95217" cy="2791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1810"/>
              </a:lnTo>
              <a:lnTo>
                <a:pt x="95217" y="27918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23DC7-3E6F-40AE-B426-DB53B4C952C5}">
      <dsp:nvSpPr>
        <dsp:cNvPr id="0" name=""/>
        <dsp:cNvSpPr/>
      </dsp:nvSpPr>
      <dsp:spPr>
        <a:xfrm>
          <a:off x="4563702" y="925391"/>
          <a:ext cx="95217" cy="2410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0268"/>
              </a:lnTo>
              <a:lnTo>
                <a:pt x="95217" y="24102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6509F-0D42-4BB8-9108-4434F16BAC36}">
      <dsp:nvSpPr>
        <dsp:cNvPr id="0" name=""/>
        <dsp:cNvSpPr/>
      </dsp:nvSpPr>
      <dsp:spPr>
        <a:xfrm>
          <a:off x="4563702" y="925391"/>
          <a:ext cx="103071" cy="2020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704"/>
              </a:lnTo>
              <a:lnTo>
                <a:pt x="103071" y="20207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A3ABA-CA59-4DB1-841F-31DC9C09DCC9}">
      <dsp:nvSpPr>
        <dsp:cNvPr id="0" name=""/>
        <dsp:cNvSpPr/>
      </dsp:nvSpPr>
      <dsp:spPr>
        <a:xfrm>
          <a:off x="4563702" y="925391"/>
          <a:ext cx="95217" cy="1610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805"/>
              </a:lnTo>
              <a:lnTo>
                <a:pt x="95217" y="16108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8B63F-432A-4219-823D-A64C43EB5EAA}">
      <dsp:nvSpPr>
        <dsp:cNvPr id="0" name=""/>
        <dsp:cNvSpPr/>
      </dsp:nvSpPr>
      <dsp:spPr>
        <a:xfrm>
          <a:off x="4563702" y="925391"/>
          <a:ext cx="100923" cy="1108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8414"/>
              </a:lnTo>
              <a:lnTo>
                <a:pt x="100923" y="11084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95BE1-777A-44DD-81DB-8E616EF0E722}">
      <dsp:nvSpPr>
        <dsp:cNvPr id="0" name=""/>
        <dsp:cNvSpPr/>
      </dsp:nvSpPr>
      <dsp:spPr>
        <a:xfrm>
          <a:off x="4563702" y="925391"/>
          <a:ext cx="95217" cy="661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044"/>
              </a:lnTo>
              <a:lnTo>
                <a:pt x="95217" y="6610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1FE72-7264-414B-9836-622E64CF411E}">
      <dsp:nvSpPr>
        <dsp:cNvPr id="0" name=""/>
        <dsp:cNvSpPr/>
      </dsp:nvSpPr>
      <dsp:spPr>
        <a:xfrm>
          <a:off x="4563702" y="925391"/>
          <a:ext cx="95217" cy="246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38"/>
              </a:lnTo>
              <a:lnTo>
                <a:pt x="95217" y="2463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E9E9E-7447-43B1-A08D-9D555D20C590}">
      <dsp:nvSpPr>
        <dsp:cNvPr id="0" name=""/>
        <dsp:cNvSpPr/>
      </dsp:nvSpPr>
      <dsp:spPr>
        <a:xfrm>
          <a:off x="4504531" y="518811"/>
          <a:ext cx="691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1159" y="45720"/>
              </a:lnTo>
              <a:lnTo>
                <a:pt x="691159" y="58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06CEF-D36F-44A9-A719-B80EE2B8D4E7}">
      <dsp:nvSpPr>
        <dsp:cNvPr id="0" name=""/>
        <dsp:cNvSpPr/>
      </dsp:nvSpPr>
      <dsp:spPr>
        <a:xfrm>
          <a:off x="2484850" y="564531"/>
          <a:ext cx="2019680" cy="135976"/>
        </a:xfrm>
        <a:custGeom>
          <a:avLst/>
          <a:gdLst/>
          <a:ahLst/>
          <a:cxnLst/>
          <a:rect l="0" t="0" r="0" b="0"/>
          <a:pathLst>
            <a:path>
              <a:moveTo>
                <a:pt x="2019680" y="0"/>
              </a:moveTo>
              <a:lnTo>
                <a:pt x="2019680" y="76944"/>
              </a:lnTo>
              <a:lnTo>
                <a:pt x="0" y="76944"/>
              </a:lnTo>
              <a:lnTo>
                <a:pt x="0" y="135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986EA-64BD-489E-85D9-312C2947C540}">
      <dsp:nvSpPr>
        <dsp:cNvPr id="0" name=""/>
        <dsp:cNvSpPr/>
      </dsp:nvSpPr>
      <dsp:spPr>
        <a:xfrm>
          <a:off x="2221257" y="71463"/>
          <a:ext cx="4566546" cy="4930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FRANCISCO CAMACHO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/>
            <a:t>DIRECTOR</a:t>
          </a:r>
          <a:endParaRPr lang="es-MX" sz="1200" kern="1200" dirty="0"/>
        </a:p>
      </dsp:txBody>
      <dsp:txXfrm>
        <a:off x="2221257" y="71463"/>
        <a:ext cx="4566546" cy="493067"/>
      </dsp:txXfrm>
    </dsp:sp>
    <dsp:sp modelId="{5787310D-C507-4A6F-BBE7-66936FE1347D}">
      <dsp:nvSpPr>
        <dsp:cNvPr id="0" name=""/>
        <dsp:cNvSpPr/>
      </dsp:nvSpPr>
      <dsp:spPr>
        <a:xfrm>
          <a:off x="1875829" y="700507"/>
          <a:ext cx="1218041" cy="5734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MIRIAM ANZALDO GUTIERREZ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SECRETARÍA</a:t>
          </a:r>
          <a:endParaRPr lang="es-ES" sz="1100" kern="1200" dirty="0"/>
        </a:p>
      </dsp:txBody>
      <dsp:txXfrm>
        <a:off x="1875829" y="700507"/>
        <a:ext cx="1218041" cy="573471"/>
      </dsp:txXfrm>
    </dsp:sp>
    <dsp:sp modelId="{396AC60A-CA61-4848-B597-43AEA2BEBB91}">
      <dsp:nvSpPr>
        <dsp:cNvPr id="0" name=""/>
        <dsp:cNvSpPr/>
      </dsp:nvSpPr>
      <dsp:spPr>
        <a:xfrm>
          <a:off x="4405705" y="577487"/>
          <a:ext cx="1579970" cy="3479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JACOB CENTENO RICO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COORDINADOR OPERATIVO</a:t>
          </a:r>
          <a:endParaRPr lang="es-ES" sz="900" kern="1200" dirty="0"/>
        </a:p>
      </dsp:txBody>
      <dsp:txXfrm>
        <a:off x="4405705" y="577487"/>
        <a:ext cx="1579970" cy="347904"/>
      </dsp:txXfrm>
    </dsp:sp>
    <dsp:sp modelId="{EC903A31-30C7-4276-AC87-F1F641E4D636}">
      <dsp:nvSpPr>
        <dsp:cNvPr id="0" name=""/>
        <dsp:cNvSpPr/>
      </dsp:nvSpPr>
      <dsp:spPr>
        <a:xfrm>
          <a:off x="4658919" y="1002760"/>
          <a:ext cx="1524715" cy="33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JUAN ANTONIO PLAZOLA RUIZ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COORDINADOR OPERATIVO</a:t>
          </a:r>
          <a:endParaRPr lang="es-ES" sz="800" kern="1200" dirty="0"/>
        </a:p>
      </dsp:txBody>
      <dsp:txXfrm>
        <a:off x="4658919" y="1002760"/>
        <a:ext cx="1524715" cy="337939"/>
      </dsp:txXfrm>
    </dsp:sp>
    <dsp:sp modelId="{897CBDD7-3661-4BFB-BBD7-D7072F21DE85}">
      <dsp:nvSpPr>
        <dsp:cNvPr id="0" name=""/>
        <dsp:cNvSpPr/>
      </dsp:nvSpPr>
      <dsp:spPr>
        <a:xfrm>
          <a:off x="4658919" y="1397775"/>
          <a:ext cx="1542791" cy="3773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RAMIREZ GONZALEZ GUSTAVO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LINEA</a:t>
          </a:r>
          <a:r>
            <a:rPr lang="es-ES" sz="1000" kern="1200" dirty="0" smtClean="0"/>
            <a:t> </a:t>
          </a:r>
          <a:endParaRPr lang="es-ES" sz="1000" kern="1200" dirty="0"/>
        </a:p>
      </dsp:txBody>
      <dsp:txXfrm>
        <a:off x="4658919" y="1397775"/>
        <a:ext cx="1542791" cy="377322"/>
      </dsp:txXfrm>
    </dsp:sp>
    <dsp:sp modelId="{4828B12B-6B41-46EF-A5D5-84A964201B93}">
      <dsp:nvSpPr>
        <dsp:cNvPr id="0" name=""/>
        <dsp:cNvSpPr/>
      </dsp:nvSpPr>
      <dsp:spPr>
        <a:xfrm>
          <a:off x="4664626" y="1833075"/>
          <a:ext cx="1496841" cy="4014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RUBIO RODRIGUEZ ALFREDO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LINEA </a:t>
          </a:r>
          <a:endParaRPr lang="es-ES" sz="900" kern="1200" dirty="0"/>
        </a:p>
      </dsp:txBody>
      <dsp:txXfrm>
        <a:off x="4664626" y="1833075"/>
        <a:ext cx="1496841" cy="401460"/>
      </dsp:txXfrm>
    </dsp:sp>
    <dsp:sp modelId="{54CD0646-A6E5-4027-89A8-D3DCD15B2358}">
      <dsp:nvSpPr>
        <dsp:cNvPr id="0" name=""/>
        <dsp:cNvSpPr/>
      </dsp:nvSpPr>
      <dsp:spPr>
        <a:xfrm>
          <a:off x="4658919" y="2321875"/>
          <a:ext cx="1557813" cy="4286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TELLEZ AVILA ALEJANDRO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LÍNEA  </a:t>
          </a:r>
          <a:endParaRPr lang="es-ES" sz="900" kern="1200" dirty="0"/>
        </a:p>
      </dsp:txBody>
      <dsp:txXfrm>
        <a:off x="4658919" y="2321875"/>
        <a:ext cx="1557813" cy="428643"/>
      </dsp:txXfrm>
    </dsp:sp>
    <dsp:sp modelId="{BF344DBD-16A7-4C5D-8AB5-FBD562BFCEB0}">
      <dsp:nvSpPr>
        <dsp:cNvPr id="0" name=""/>
        <dsp:cNvSpPr/>
      </dsp:nvSpPr>
      <dsp:spPr>
        <a:xfrm>
          <a:off x="4666773" y="2801402"/>
          <a:ext cx="1555080" cy="2893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PUGA PADILLA CRISTOBAL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BOMBERO DE LÍNEA </a:t>
          </a:r>
          <a:endParaRPr lang="es-ES" sz="800" kern="1200" dirty="0"/>
        </a:p>
      </dsp:txBody>
      <dsp:txXfrm>
        <a:off x="4666773" y="2801402"/>
        <a:ext cx="1555080" cy="289386"/>
      </dsp:txXfrm>
    </dsp:sp>
    <dsp:sp modelId="{07654225-5139-48E4-8A4C-349F4436730A}">
      <dsp:nvSpPr>
        <dsp:cNvPr id="0" name=""/>
        <dsp:cNvSpPr/>
      </dsp:nvSpPr>
      <dsp:spPr>
        <a:xfrm>
          <a:off x="4658919" y="3156146"/>
          <a:ext cx="1599984" cy="3590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CASILLAS PRECIADO ORESTES IVAN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BOMBERO DE LÍNEA </a:t>
          </a:r>
          <a:endParaRPr lang="es-ES" sz="800" kern="1200" dirty="0"/>
        </a:p>
      </dsp:txBody>
      <dsp:txXfrm>
        <a:off x="4658919" y="3156146"/>
        <a:ext cx="1599984" cy="359027"/>
      </dsp:txXfrm>
    </dsp:sp>
    <dsp:sp modelId="{DCBCD00C-66EE-44E6-8CA8-0A423BEDC75B}">
      <dsp:nvSpPr>
        <dsp:cNvPr id="0" name=""/>
        <dsp:cNvSpPr/>
      </dsp:nvSpPr>
      <dsp:spPr>
        <a:xfrm>
          <a:off x="4658919" y="3546773"/>
          <a:ext cx="1652343" cy="340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CASTRO CASTRO LUIS ALFONSO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BOMBERO DE LÍNEA  </a:t>
          </a:r>
          <a:endParaRPr lang="es-ES" sz="800" kern="1200" dirty="0"/>
        </a:p>
      </dsp:txBody>
      <dsp:txXfrm>
        <a:off x="4658919" y="3546773"/>
        <a:ext cx="1652343" cy="340857"/>
      </dsp:txXfrm>
    </dsp:sp>
    <dsp:sp modelId="{B61E6FF1-538B-4217-B60A-6137C7EE1AA6}">
      <dsp:nvSpPr>
        <dsp:cNvPr id="0" name=""/>
        <dsp:cNvSpPr/>
      </dsp:nvSpPr>
      <dsp:spPr>
        <a:xfrm>
          <a:off x="4658919" y="3976532"/>
          <a:ext cx="1700755" cy="4325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ORNELAS ROSALES HECTOR JESUS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LÍNEA </a:t>
          </a:r>
          <a:endParaRPr lang="es-ES" sz="900" kern="1200" dirty="0"/>
        </a:p>
      </dsp:txBody>
      <dsp:txXfrm>
        <a:off x="4658919" y="3976532"/>
        <a:ext cx="1700755" cy="432517"/>
      </dsp:txXfrm>
    </dsp:sp>
    <dsp:sp modelId="{812DC426-1894-4F70-9991-BAC25072EF95}">
      <dsp:nvSpPr>
        <dsp:cNvPr id="0" name=""/>
        <dsp:cNvSpPr/>
      </dsp:nvSpPr>
      <dsp:spPr>
        <a:xfrm>
          <a:off x="4643779" y="4460394"/>
          <a:ext cx="1747402" cy="315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TRINIDAD GALVAN JONATHAN JOSE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LINEA </a:t>
          </a:r>
          <a:endParaRPr lang="es-ES" sz="900" kern="1200" dirty="0"/>
        </a:p>
      </dsp:txBody>
      <dsp:txXfrm>
        <a:off x="4643779" y="4460394"/>
        <a:ext cx="1747402" cy="315613"/>
      </dsp:txXfrm>
    </dsp:sp>
    <dsp:sp modelId="{152BDBA6-8AD0-40AB-B1C2-38F7B2212FDE}">
      <dsp:nvSpPr>
        <dsp:cNvPr id="0" name=""/>
        <dsp:cNvSpPr/>
      </dsp:nvSpPr>
      <dsp:spPr>
        <a:xfrm>
          <a:off x="4643779" y="4880733"/>
          <a:ext cx="1689837" cy="331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MACIAS GAVILAN MA. ELENA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BOMBERO DE LINEA </a:t>
          </a:r>
          <a:endParaRPr lang="es-ES" sz="900" kern="1200" dirty="0"/>
        </a:p>
      </dsp:txBody>
      <dsp:txXfrm>
        <a:off x="4643779" y="4880733"/>
        <a:ext cx="1689837" cy="3318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C4D81-B80E-473C-8BDC-44A4AE600CB9}">
      <dsp:nvSpPr>
        <dsp:cNvPr id="0" name=""/>
        <dsp:cNvSpPr/>
      </dsp:nvSpPr>
      <dsp:spPr>
        <a:xfrm>
          <a:off x="3676293" y="1703850"/>
          <a:ext cx="118668" cy="952947"/>
        </a:xfrm>
        <a:custGeom>
          <a:avLst/>
          <a:gdLst/>
          <a:ahLst/>
          <a:cxnLst/>
          <a:rect l="0" t="0" r="0" b="0"/>
          <a:pathLst>
            <a:path>
              <a:moveTo>
                <a:pt x="118668" y="0"/>
              </a:moveTo>
              <a:lnTo>
                <a:pt x="118668" y="952947"/>
              </a:lnTo>
              <a:lnTo>
                <a:pt x="0" y="9529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4E784-5EA3-4D56-BADE-C3BDF7ABA2AB}">
      <dsp:nvSpPr>
        <dsp:cNvPr id="0" name=""/>
        <dsp:cNvSpPr/>
      </dsp:nvSpPr>
      <dsp:spPr>
        <a:xfrm>
          <a:off x="3794962" y="1703850"/>
          <a:ext cx="98408" cy="1903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6875"/>
              </a:lnTo>
              <a:lnTo>
                <a:pt x="98408" y="1686875"/>
              </a:lnTo>
              <a:lnTo>
                <a:pt x="98408" y="1903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986EA-64BD-489E-85D9-312C2947C540}">
      <dsp:nvSpPr>
        <dsp:cNvPr id="0" name=""/>
        <dsp:cNvSpPr/>
      </dsp:nvSpPr>
      <dsp:spPr>
        <a:xfrm>
          <a:off x="1290665" y="0"/>
          <a:ext cx="5008593" cy="17038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/>
            <a:t>ALEJANDRINA GARCÍA UBALDO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0" kern="1200" dirty="0" smtClean="0"/>
            <a:t>DIRECTORA</a:t>
          </a:r>
          <a:endParaRPr lang="es-MX" sz="3600" kern="1200" dirty="0"/>
        </a:p>
      </dsp:txBody>
      <dsp:txXfrm>
        <a:off x="1290665" y="0"/>
        <a:ext cx="5008593" cy="1703850"/>
      </dsp:txXfrm>
    </dsp:sp>
    <dsp:sp modelId="{DED7FAA0-7E54-43AB-99B5-B779F3B1F3C1}">
      <dsp:nvSpPr>
        <dsp:cNvPr id="0" name=""/>
        <dsp:cNvSpPr/>
      </dsp:nvSpPr>
      <dsp:spPr>
        <a:xfrm>
          <a:off x="2778100" y="3607802"/>
          <a:ext cx="2230541" cy="10337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LUZ ELENA MARTINEZ SALDAÑA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SECRETARIA  </a:t>
          </a:r>
          <a:endParaRPr lang="es-MX" sz="2000" kern="1200" dirty="0"/>
        </a:p>
      </dsp:txBody>
      <dsp:txXfrm>
        <a:off x="2778100" y="3607802"/>
        <a:ext cx="2230541" cy="1033701"/>
      </dsp:txXfrm>
    </dsp:sp>
    <dsp:sp modelId="{0017EE3F-3534-48AA-A876-1C8DDF9574AB}">
      <dsp:nvSpPr>
        <dsp:cNvPr id="0" name=""/>
        <dsp:cNvSpPr/>
      </dsp:nvSpPr>
      <dsp:spPr>
        <a:xfrm>
          <a:off x="1608890" y="2139946"/>
          <a:ext cx="2067402" cy="10337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MARTHA ALICIA CALATA LOPEZ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OFICIAL </a:t>
          </a:r>
          <a:endParaRPr lang="es-MX" sz="2000" kern="1200" dirty="0"/>
        </a:p>
      </dsp:txBody>
      <dsp:txXfrm>
        <a:off x="1608890" y="2139946"/>
        <a:ext cx="2067402" cy="103370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C4D81-B80E-473C-8BDC-44A4AE600CB9}">
      <dsp:nvSpPr>
        <dsp:cNvPr id="0" name=""/>
        <dsp:cNvSpPr/>
      </dsp:nvSpPr>
      <dsp:spPr>
        <a:xfrm>
          <a:off x="3733659" y="1467260"/>
          <a:ext cx="220424" cy="1991307"/>
        </a:xfrm>
        <a:custGeom>
          <a:avLst/>
          <a:gdLst/>
          <a:ahLst/>
          <a:cxnLst/>
          <a:rect l="0" t="0" r="0" b="0"/>
          <a:pathLst>
            <a:path>
              <a:moveTo>
                <a:pt x="220424" y="0"/>
              </a:moveTo>
              <a:lnTo>
                <a:pt x="220424" y="1991307"/>
              </a:lnTo>
              <a:lnTo>
                <a:pt x="0" y="19913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986EA-64BD-489E-85D9-312C2947C540}">
      <dsp:nvSpPr>
        <dsp:cNvPr id="0" name=""/>
        <dsp:cNvSpPr/>
      </dsp:nvSpPr>
      <dsp:spPr>
        <a:xfrm>
          <a:off x="305661" y="0"/>
          <a:ext cx="7296844" cy="14672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PAMMELLA VELAZQUEZ GONZALEZ</a:t>
          </a:r>
          <a:r>
            <a:rPr lang="es-ES" sz="2400" kern="1200" dirty="0" smtClean="0"/>
            <a:t>.</a:t>
          </a:r>
          <a:endParaRPr lang="es-MX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dirty="0" smtClean="0"/>
            <a:t>DIRECTORA</a:t>
          </a:r>
          <a:endParaRPr lang="es-MX" sz="2400" kern="1200" dirty="0"/>
        </a:p>
      </dsp:txBody>
      <dsp:txXfrm>
        <a:off x="305661" y="0"/>
        <a:ext cx="7296844" cy="1467260"/>
      </dsp:txXfrm>
    </dsp:sp>
    <dsp:sp modelId="{0017EE3F-3534-48AA-A876-1C8DDF9574AB}">
      <dsp:nvSpPr>
        <dsp:cNvPr id="0" name=""/>
        <dsp:cNvSpPr/>
      </dsp:nvSpPr>
      <dsp:spPr>
        <a:xfrm>
          <a:off x="109372" y="2918634"/>
          <a:ext cx="3624286" cy="1079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MERCEDES GUTIERREZ VILLEGAS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SUB DIRECTORA </a:t>
          </a:r>
          <a:endParaRPr lang="es-MX" sz="2000" kern="1200" dirty="0"/>
        </a:p>
      </dsp:txBody>
      <dsp:txXfrm>
        <a:off x="109372" y="2918634"/>
        <a:ext cx="3624286" cy="107986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C4D81-B80E-473C-8BDC-44A4AE600CB9}">
      <dsp:nvSpPr>
        <dsp:cNvPr id="0" name=""/>
        <dsp:cNvSpPr/>
      </dsp:nvSpPr>
      <dsp:spPr>
        <a:xfrm>
          <a:off x="4209401" y="2982436"/>
          <a:ext cx="234397" cy="1111361"/>
        </a:xfrm>
        <a:custGeom>
          <a:avLst/>
          <a:gdLst/>
          <a:ahLst/>
          <a:cxnLst/>
          <a:rect l="0" t="0" r="0" b="0"/>
          <a:pathLst>
            <a:path>
              <a:moveTo>
                <a:pt x="234397" y="0"/>
              </a:moveTo>
              <a:lnTo>
                <a:pt x="234397" y="1111361"/>
              </a:lnTo>
              <a:lnTo>
                <a:pt x="0" y="1111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986EA-64BD-489E-85D9-312C2947C540}">
      <dsp:nvSpPr>
        <dsp:cNvPr id="0" name=""/>
        <dsp:cNvSpPr/>
      </dsp:nvSpPr>
      <dsp:spPr>
        <a:xfrm>
          <a:off x="0" y="1458111"/>
          <a:ext cx="8887596" cy="15243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SERGIO AGUILA LUEVANOS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 DE SEGURIDAD PUBLICA </a:t>
          </a:r>
          <a:endParaRPr lang="es-MX" sz="1100" kern="1200" dirty="0"/>
        </a:p>
      </dsp:txBody>
      <dsp:txXfrm>
        <a:off x="0" y="1458111"/>
        <a:ext cx="8887596" cy="1524324"/>
      </dsp:txXfrm>
    </dsp:sp>
    <dsp:sp modelId="{0017EE3F-3534-48AA-A876-1C8DDF9574AB}">
      <dsp:nvSpPr>
        <dsp:cNvPr id="0" name=""/>
        <dsp:cNvSpPr/>
      </dsp:nvSpPr>
      <dsp:spPr>
        <a:xfrm>
          <a:off x="0" y="3492309"/>
          <a:ext cx="4209401" cy="1202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LUIS ORTIZ VALDEZ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 ADMON </a:t>
          </a:r>
          <a:endParaRPr lang="es-MX" sz="1200" kern="1200" dirty="0"/>
        </a:p>
      </dsp:txBody>
      <dsp:txXfrm>
        <a:off x="0" y="3492309"/>
        <a:ext cx="4209401" cy="120297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986EA-64BD-489E-85D9-312C2947C540}">
      <dsp:nvSpPr>
        <dsp:cNvPr id="0" name=""/>
        <dsp:cNvSpPr/>
      </dsp:nvSpPr>
      <dsp:spPr>
        <a:xfrm>
          <a:off x="0" y="618337"/>
          <a:ext cx="5921538" cy="18105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/>
            <a:t>CARMEN TERESA RODRIGUEZ RODRIGUEZ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0" kern="1200" dirty="0" smtClean="0"/>
            <a:t>DIRECTORA</a:t>
          </a:r>
          <a:endParaRPr lang="es-MX" sz="3200" kern="1200" dirty="0"/>
        </a:p>
      </dsp:txBody>
      <dsp:txXfrm>
        <a:off x="0" y="618337"/>
        <a:ext cx="5921538" cy="1810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E83DF0-F786-4951-8043-488C11E046EC}">
      <dsp:nvSpPr>
        <dsp:cNvPr id="0" name=""/>
        <dsp:cNvSpPr/>
      </dsp:nvSpPr>
      <dsp:spPr>
        <a:xfrm>
          <a:off x="0" y="3221796"/>
          <a:ext cx="2573513" cy="511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LIC. LUIS RENE RUELAS ORTEGA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PRESIDENTE  </a:t>
          </a:r>
          <a:endParaRPr lang="es-MX" sz="1400" kern="1200" dirty="0"/>
        </a:p>
      </dsp:txBody>
      <dsp:txXfrm>
        <a:off x="14991" y="3236787"/>
        <a:ext cx="2543531" cy="481858"/>
      </dsp:txXfrm>
    </dsp:sp>
    <dsp:sp modelId="{FD49E5F6-E49D-442A-A829-EFF67B5F2BCA}">
      <dsp:nvSpPr>
        <dsp:cNvPr id="0" name=""/>
        <dsp:cNvSpPr/>
      </dsp:nvSpPr>
      <dsp:spPr>
        <a:xfrm rot="17796747">
          <a:off x="1578730" y="1859916"/>
          <a:ext cx="3603983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3603983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290622" y="1776534"/>
        <a:ext cx="180199" cy="180199"/>
      </dsp:txXfrm>
    </dsp:sp>
    <dsp:sp modelId="{D2670FC7-89F5-4AC7-B759-6BE168388355}">
      <dsp:nvSpPr>
        <dsp:cNvPr id="0" name=""/>
        <dsp:cNvSpPr/>
      </dsp:nvSpPr>
      <dsp:spPr>
        <a:xfrm>
          <a:off x="4187930" y="77775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 MA. ESTHER IBARRA TORRES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ENCARGADO DE HACIENDA  </a:t>
          </a:r>
          <a:endParaRPr lang="es-MX" sz="1100" kern="1200" dirty="0"/>
        </a:p>
      </dsp:txBody>
      <dsp:txXfrm>
        <a:off x="4198344" y="88189"/>
        <a:ext cx="4935241" cy="334721"/>
      </dsp:txXfrm>
    </dsp:sp>
    <dsp:sp modelId="{6E6DEEED-418B-4ADB-8FCF-E9DAAE66D7C4}">
      <dsp:nvSpPr>
        <dsp:cNvPr id="0" name=""/>
        <dsp:cNvSpPr/>
      </dsp:nvSpPr>
      <dsp:spPr>
        <a:xfrm rot="18003408">
          <a:off x="1769071" y="2076069"/>
          <a:ext cx="3223300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3223300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00139" y="2002204"/>
        <a:ext cx="161165" cy="161165"/>
      </dsp:txXfrm>
    </dsp:sp>
    <dsp:sp modelId="{A013669F-A5BA-4E94-BC3C-9388224D029C}">
      <dsp:nvSpPr>
        <dsp:cNvPr id="0" name=""/>
        <dsp:cNvSpPr/>
      </dsp:nvSpPr>
      <dsp:spPr>
        <a:xfrm>
          <a:off x="4187930" y="510081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JAZMIN PONCE  ESTRADA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DIRECTORA CATASTRO</a:t>
          </a:r>
          <a:endParaRPr lang="es-MX" sz="1100" kern="1200" dirty="0"/>
        </a:p>
      </dsp:txBody>
      <dsp:txXfrm>
        <a:off x="4198344" y="520495"/>
        <a:ext cx="4935241" cy="334721"/>
      </dsp:txXfrm>
    </dsp:sp>
    <dsp:sp modelId="{948534E6-AC61-430D-8B82-09D035A0B354}">
      <dsp:nvSpPr>
        <dsp:cNvPr id="0" name=""/>
        <dsp:cNvSpPr/>
      </dsp:nvSpPr>
      <dsp:spPr>
        <a:xfrm rot="18264178">
          <a:off x="1952058" y="2292232"/>
          <a:ext cx="2857326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857326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09288" y="2227516"/>
        <a:ext cx="142866" cy="142866"/>
      </dsp:txXfrm>
    </dsp:sp>
    <dsp:sp modelId="{8B372C5B-EB8F-4D66-9FE0-E17679BF475D}">
      <dsp:nvSpPr>
        <dsp:cNvPr id="0" name=""/>
        <dsp:cNvSpPr/>
      </dsp:nvSpPr>
      <dsp:spPr>
        <a:xfrm>
          <a:off x="4187930" y="942407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OSCAR SOLANO ROQUE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DIRETOR COMUNICACIONES</a:t>
          </a:r>
          <a:endParaRPr lang="es-MX" sz="1100" kern="1200" dirty="0"/>
        </a:p>
      </dsp:txBody>
      <dsp:txXfrm>
        <a:off x="4198344" y="952821"/>
        <a:ext cx="4935241" cy="334721"/>
      </dsp:txXfrm>
    </dsp:sp>
    <dsp:sp modelId="{8C5DD093-6AAD-44FE-88B5-E1ED942F1D14}">
      <dsp:nvSpPr>
        <dsp:cNvPr id="0" name=""/>
        <dsp:cNvSpPr/>
      </dsp:nvSpPr>
      <dsp:spPr>
        <a:xfrm rot="18598926">
          <a:off x="2124460" y="2508395"/>
          <a:ext cx="2512522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512522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17908" y="2452299"/>
        <a:ext cx="125626" cy="125626"/>
      </dsp:txXfrm>
    </dsp:sp>
    <dsp:sp modelId="{EE24D8B9-B4E9-4A9B-93D9-6DBAF0680867}">
      <dsp:nvSpPr>
        <dsp:cNvPr id="0" name=""/>
        <dsp:cNvSpPr/>
      </dsp:nvSpPr>
      <dsp:spPr>
        <a:xfrm>
          <a:off x="4187930" y="1374733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HÉCTOR DANIEL RANGEL RÍOS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DEPORTES Y ATENCION A LA JUVENTUD</a:t>
          </a:r>
          <a:endParaRPr lang="es-MX" sz="1100" b="0" kern="1200" dirty="0"/>
        </a:p>
      </dsp:txBody>
      <dsp:txXfrm>
        <a:off x="4198344" y="1385147"/>
        <a:ext cx="4935241" cy="334721"/>
      </dsp:txXfrm>
    </dsp:sp>
    <dsp:sp modelId="{6AD8D2BC-2B1C-4705-91D4-6CE0C25D9276}">
      <dsp:nvSpPr>
        <dsp:cNvPr id="0" name=""/>
        <dsp:cNvSpPr/>
      </dsp:nvSpPr>
      <dsp:spPr>
        <a:xfrm rot="19034390">
          <a:off x="2281285" y="2724558"/>
          <a:ext cx="2198872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198872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25750" y="2676303"/>
        <a:ext cx="109943" cy="109943"/>
      </dsp:txXfrm>
    </dsp:sp>
    <dsp:sp modelId="{C2F426C9-7B03-48E3-8A70-FC3D9F7FFA35}">
      <dsp:nvSpPr>
        <dsp:cNvPr id="0" name=""/>
        <dsp:cNvSpPr/>
      </dsp:nvSpPr>
      <dsp:spPr>
        <a:xfrm>
          <a:off x="4187930" y="1807059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JOSE DE JESUS CAMACHO GONZALEZ</a:t>
          </a:r>
          <a:endParaRPr lang="es-MX" sz="1100" b="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DESARROLLO SOCIAL</a:t>
          </a:r>
          <a:endParaRPr lang="es-MX" sz="1100" b="0" kern="1200" dirty="0"/>
        </a:p>
      </dsp:txBody>
      <dsp:txXfrm>
        <a:off x="4198344" y="1817473"/>
        <a:ext cx="4935241" cy="334721"/>
      </dsp:txXfrm>
    </dsp:sp>
    <dsp:sp modelId="{65EE9BD7-7B73-41A7-9691-5BB2870B5452}">
      <dsp:nvSpPr>
        <dsp:cNvPr id="0" name=""/>
        <dsp:cNvSpPr/>
      </dsp:nvSpPr>
      <dsp:spPr>
        <a:xfrm rot="19601877">
          <a:off x="2414916" y="2940721"/>
          <a:ext cx="1931611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931611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32431" y="2899148"/>
        <a:ext cx="96580" cy="96580"/>
      </dsp:txXfrm>
    </dsp:sp>
    <dsp:sp modelId="{0D99BF9D-E2DA-41D9-9774-9FD38E0C3377}">
      <dsp:nvSpPr>
        <dsp:cNvPr id="0" name=""/>
        <dsp:cNvSpPr/>
      </dsp:nvSpPr>
      <dsp:spPr>
        <a:xfrm>
          <a:off x="4187930" y="2239385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ALMA ROSA HERNANDEZ ARCINIEGA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DIRECTORA ECOLOGIA Y DESARROLLO RURAL  </a:t>
          </a:r>
          <a:endParaRPr lang="es-MX" sz="1100" kern="1200" dirty="0"/>
        </a:p>
      </dsp:txBody>
      <dsp:txXfrm>
        <a:off x="4198344" y="2249799"/>
        <a:ext cx="4935241" cy="334721"/>
      </dsp:txXfrm>
    </dsp:sp>
    <dsp:sp modelId="{6F49A496-00E4-42BA-9D6A-04E7C6C9ABC9}">
      <dsp:nvSpPr>
        <dsp:cNvPr id="0" name=""/>
        <dsp:cNvSpPr/>
      </dsp:nvSpPr>
      <dsp:spPr>
        <a:xfrm rot="20324227">
          <a:off x="2514549" y="3156884"/>
          <a:ext cx="1732343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732343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37413" y="3120293"/>
        <a:ext cx="86617" cy="86617"/>
      </dsp:txXfrm>
    </dsp:sp>
    <dsp:sp modelId="{C2855587-5B35-4F54-A848-BE7205EC6047}">
      <dsp:nvSpPr>
        <dsp:cNvPr id="0" name=""/>
        <dsp:cNvSpPr/>
      </dsp:nvSpPr>
      <dsp:spPr>
        <a:xfrm>
          <a:off x="4187930" y="2671711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MARTA GALLARDO GODINEZ.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DIRECTORA EDUCACION</a:t>
          </a:r>
          <a:endParaRPr lang="es-MX" sz="1100" kern="1200" dirty="0"/>
        </a:p>
      </dsp:txBody>
      <dsp:txXfrm>
        <a:off x="4198344" y="2682125"/>
        <a:ext cx="4935241" cy="334721"/>
      </dsp:txXfrm>
    </dsp:sp>
    <dsp:sp modelId="{1AB72EF0-1B07-4767-B522-3088805BFB95}">
      <dsp:nvSpPr>
        <dsp:cNvPr id="0" name=""/>
        <dsp:cNvSpPr/>
      </dsp:nvSpPr>
      <dsp:spPr>
        <a:xfrm rot="21184870">
          <a:off x="2567592" y="3373047"/>
          <a:ext cx="1626259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626259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40065" y="3339108"/>
        <a:ext cx="81312" cy="81312"/>
      </dsp:txXfrm>
    </dsp:sp>
    <dsp:sp modelId="{576059E5-CD99-4721-AADB-C9317F216AF0}">
      <dsp:nvSpPr>
        <dsp:cNvPr id="0" name=""/>
        <dsp:cNvSpPr/>
      </dsp:nvSpPr>
      <dsp:spPr>
        <a:xfrm>
          <a:off x="4187930" y="3104037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MIGUEL ÁNGEL ORTIZ TORRES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 OBRAS PUBLICAS</a:t>
          </a:r>
          <a:endParaRPr lang="es-MX" sz="1100" kern="1200" dirty="0"/>
        </a:p>
      </dsp:txBody>
      <dsp:txXfrm>
        <a:off x="4198344" y="3114451"/>
        <a:ext cx="4935241" cy="334721"/>
      </dsp:txXfrm>
    </dsp:sp>
    <dsp:sp modelId="{91ED61A2-1401-4723-A986-282952694DCD}">
      <dsp:nvSpPr>
        <dsp:cNvPr id="0" name=""/>
        <dsp:cNvSpPr/>
      </dsp:nvSpPr>
      <dsp:spPr>
        <a:xfrm rot="499884">
          <a:off x="2564903" y="3589210"/>
          <a:ext cx="1631636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631636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39931" y="3555136"/>
        <a:ext cx="81581" cy="81581"/>
      </dsp:txXfrm>
    </dsp:sp>
    <dsp:sp modelId="{2A41A937-B725-4438-98CB-04E8625C1936}">
      <dsp:nvSpPr>
        <dsp:cNvPr id="0" name=""/>
        <dsp:cNvSpPr/>
      </dsp:nvSpPr>
      <dsp:spPr>
        <a:xfrm>
          <a:off x="4187930" y="3536363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ARMANDO MORALES CIRO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OFICIAL MAYOR </a:t>
          </a:r>
          <a:endParaRPr lang="es-MX" sz="1100" b="0" kern="1200" dirty="0"/>
        </a:p>
      </dsp:txBody>
      <dsp:txXfrm>
        <a:off x="4198344" y="3546777"/>
        <a:ext cx="4935241" cy="334721"/>
      </dsp:txXfrm>
    </dsp:sp>
    <dsp:sp modelId="{5B0B2560-7CC0-418D-BF9C-01CCE35DF454}">
      <dsp:nvSpPr>
        <dsp:cNvPr id="0" name=""/>
        <dsp:cNvSpPr/>
      </dsp:nvSpPr>
      <dsp:spPr>
        <a:xfrm rot="1284794">
          <a:off x="2513661" y="3787556"/>
          <a:ext cx="1734120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734120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37368" y="3750920"/>
        <a:ext cx="86706" cy="86706"/>
      </dsp:txXfrm>
    </dsp:sp>
    <dsp:sp modelId="{08C6782A-6F1F-4870-AB8B-2522BB5ABEB1}">
      <dsp:nvSpPr>
        <dsp:cNvPr id="0" name=""/>
        <dsp:cNvSpPr/>
      </dsp:nvSpPr>
      <dsp:spPr>
        <a:xfrm>
          <a:off x="4187930" y="3933055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FRANCISCO CAMACHO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PROTECCION CIVIL</a:t>
          </a:r>
          <a:endParaRPr lang="es-MX" sz="1100" b="0" kern="1200" dirty="0"/>
        </a:p>
      </dsp:txBody>
      <dsp:txXfrm>
        <a:off x="4198344" y="3943469"/>
        <a:ext cx="4935241" cy="334721"/>
      </dsp:txXfrm>
    </dsp:sp>
    <dsp:sp modelId="{B4475BFA-AB36-4429-9A7E-79278652EEC3}">
      <dsp:nvSpPr>
        <dsp:cNvPr id="0" name=""/>
        <dsp:cNvSpPr/>
      </dsp:nvSpPr>
      <dsp:spPr>
        <a:xfrm rot="2057700">
          <a:off x="2403646" y="4021536"/>
          <a:ext cx="1954150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1954150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31868" y="3979400"/>
        <a:ext cx="97707" cy="97707"/>
      </dsp:txXfrm>
    </dsp:sp>
    <dsp:sp modelId="{59E28091-079E-4B9D-A571-A518F15DD88E}">
      <dsp:nvSpPr>
        <dsp:cNvPr id="0" name=""/>
        <dsp:cNvSpPr/>
      </dsp:nvSpPr>
      <dsp:spPr>
        <a:xfrm>
          <a:off x="4187930" y="4401015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ALEJANDRINA GARCÍA UBALDO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DIRECTORA REGISTRO CIVIL</a:t>
          </a:r>
          <a:endParaRPr lang="es-MX" sz="1100" b="0" kern="1200" dirty="0"/>
        </a:p>
      </dsp:txBody>
      <dsp:txXfrm>
        <a:off x="4198344" y="4411429"/>
        <a:ext cx="4935241" cy="334721"/>
      </dsp:txXfrm>
    </dsp:sp>
    <dsp:sp modelId="{0E432F20-CA52-4B70-8802-93B24FE3D862}">
      <dsp:nvSpPr>
        <dsp:cNvPr id="0" name=""/>
        <dsp:cNvSpPr/>
      </dsp:nvSpPr>
      <dsp:spPr>
        <a:xfrm rot="2680365">
          <a:off x="2245621" y="4269039"/>
          <a:ext cx="2270201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270201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23966" y="4219001"/>
        <a:ext cx="113510" cy="113510"/>
      </dsp:txXfrm>
    </dsp:sp>
    <dsp:sp modelId="{71DE3B7C-206F-4690-803B-3DB0792F6FB2}">
      <dsp:nvSpPr>
        <dsp:cNvPr id="0" name=""/>
        <dsp:cNvSpPr/>
      </dsp:nvSpPr>
      <dsp:spPr>
        <a:xfrm>
          <a:off x="4187930" y="4896021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PAMMELLA VELAZQUEZ GONZALEZ</a:t>
          </a:r>
          <a:r>
            <a:rPr lang="es-ES" sz="1100" kern="1200" dirty="0" smtClean="0"/>
            <a:t>.</a:t>
          </a:r>
          <a:endParaRPr lang="es-MX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DIRECTORA SALUD Y MUJER </a:t>
          </a:r>
          <a:endParaRPr lang="es-MX" sz="1100" b="0" kern="1200" dirty="0"/>
        </a:p>
      </dsp:txBody>
      <dsp:txXfrm>
        <a:off x="4198344" y="4906435"/>
        <a:ext cx="4935241" cy="334721"/>
      </dsp:txXfrm>
    </dsp:sp>
    <dsp:sp modelId="{218D49D3-BDE5-4B6D-8E9C-0B317C9D70C0}">
      <dsp:nvSpPr>
        <dsp:cNvPr id="0" name=""/>
        <dsp:cNvSpPr/>
      </dsp:nvSpPr>
      <dsp:spPr>
        <a:xfrm rot="3036260">
          <a:off x="2108870" y="4453862"/>
          <a:ext cx="2543702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543702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17129" y="4396987"/>
        <a:ext cx="127185" cy="127185"/>
      </dsp:txXfrm>
    </dsp:sp>
    <dsp:sp modelId="{EA824C8A-AB06-4BB8-945A-F8C0F1007770}">
      <dsp:nvSpPr>
        <dsp:cNvPr id="0" name=""/>
        <dsp:cNvSpPr/>
      </dsp:nvSpPr>
      <dsp:spPr>
        <a:xfrm>
          <a:off x="4187930" y="5265667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FRANCISCO JAVIER DELANDA GONZALEZ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SEGURIDAD PUBLICA</a:t>
          </a:r>
          <a:endParaRPr lang="es-MX" sz="1100" b="0" kern="1200" dirty="0"/>
        </a:p>
      </dsp:txBody>
      <dsp:txXfrm>
        <a:off x="4198344" y="5276081"/>
        <a:ext cx="4935241" cy="334721"/>
      </dsp:txXfrm>
    </dsp:sp>
    <dsp:sp modelId="{2E780F60-C9F2-4973-AE09-041A5CC03F87}">
      <dsp:nvSpPr>
        <dsp:cNvPr id="0" name=""/>
        <dsp:cNvSpPr/>
      </dsp:nvSpPr>
      <dsp:spPr>
        <a:xfrm rot="3363046">
          <a:off x="1935298" y="4670025"/>
          <a:ext cx="2890846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2890846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308450" y="4604471"/>
        <a:ext cx="144542" cy="144542"/>
      </dsp:txXfrm>
    </dsp:sp>
    <dsp:sp modelId="{4D0FD03F-A794-4D53-9D91-ED1127F6E6B1}">
      <dsp:nvSpPr>
        <dsp:cNvPr id="0" name=""/>
        <dsp:cNvSpPr/>
      </dsp:nvSpPr>
      <dsp:spPr>
        <a:xfrm>
          <a:off x="4187930" y="5697993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LUIS FERNANDO </a:t>
          </a:r>
          <a:r>
            <a:rPr lang="es-MX" sz="1100" b="1" kern="1200" dirty="0" smtClean="0"/>
            <a:t>CORTEZ </a:t>
          </a:r>
          <a:r>
            <a:rPr lang="es-MX" sz="1100" b="1" kern="1200" dirty="0" smtClean="0"/>
            <a:t>GONZALEZ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SERVICIOS MUNICIPALES</a:t>
          </a:r>
          <a:endParaRPr lang="es-MX" sz="1100" b="0" kern="1200" dirty="0"/>
        </a:p>
      </dsp:txBody>
      <dsp:txXfrm>
        <a:off x="4198344" y="5708407"/>
        <a:ext cx="4935241" cy="334721"/>
      </dsp:txXfrm>
    </dsp:sp>
    <dsp:sp modelId="{178224B2-6B12-4F54-8161-4A92A51FFE90}">
      <dsp:nvSpPr>
        <dsp:cNvPr id="0" name=""/>
        <dsp:cNvSpPr/>
      </dsp:nvSpPr>
      <dsp:spPr>
        <a:xfrm rot="3600507">
          <a:off x="1765892" y="4869602"/>
          <a:ext cx="3229659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3229659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299980" y="4795578"/>
        <a:ext cx="161482" cy="161482"/>
      </dsp:txXfrm>
    </dsp:sp>
    <dsp:sp modelId="{25AEFA4A-403C-42B5-B620-81780F6591C3}">
      <dsp:nvSpPr>
        <dsp:cNvPr id="0" name=""/>
        <dsp:cNvSpPr/>
      </dsp:nvSpPr>
      <dsp:spPr>
        <a:xfrm>
          <a:off x="4187930" y="6097147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MARTIN GONZÁLEZ SEPÚLVEDA</a:t>
          </a:r>
          <a:r>
            <a:rPr lang="es-MX" sz="1100" b="1" kern="1200" dirty="0" smtClean="0"/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 SERVICIOS PUBLICOS Y PATRIMONIO</a:t>
          </a:r>
          <a:endParaRPr lang="es-MX" sz="1100" b="0" kern="1200" dirty="0"/>
        </a:p>
      </dsp:txBody>
      <dsp:txXfrm>
        <a:off x="4198344" y="6107561"/>
        <a:ext cx="4935241" cy="334721"/>
      </dsp:txXfrm>
    </dsp:sp>
    <dsp:sp modelId="{19462B66-097B-4489-88DA-FE263742D692}">
      <dsp:nvSpPr>
        <dsp:cNvPr id="0" name=""/>
        <dsp:cNvSpPr/>
      </dsp:nvSpPr>
      <dsp:spPr>
        <a:xfrm rot="3794024">
          <a:off x="1588326" y="5071342"/>
          <a:ext cx="3584790" cy="13434"/>
        </a:xfrm>
        <a:custGeom>
          <a:avLst/>
          <a:gdLst/>
          <a:ahLst/>
          <a:cxnLst/>
          <a:rect l="0" t="0" r="0" b="0"/>
          <a:pathLst>
            <a:path>
              <a:moveTo>
                <a:pt x="0" y="6717"/>
              </a:moveTo>
              <a:lnTo>
                <a:pt x="3584790" y="6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291102" y="4988439"/>
        <a:ext cx="179239" cy="179239"/>
      </dsp:txXfrm>
    </dsp:sp>
    <dsp:sp modelId="{040F3850-FB5A-4C58-86CF-66DA786D492C}">
      <dsp:nvSpPr>
        <dsp:cNvPr id="0" name=""/>
        <dsp:cNvSpPr/>
      </dsp:nvSpPr>
      <dsp:spPr>
        <a:xfrm>
          <a:off x="4187930" y="6500626"/>
          <a:ext cx="4956069" cy="355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CARMEN TERESA RODRIGUEZ RODRIGUEZ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 smtClean="0"/>
            <a:t>DIRECTORA TURISMO Y CULTURA</a:t>
          </a:r>
          <a:endParaRPr lang="es-MX" sz="1100" b="0" kern="1200" dirty="0"/>
        </a:p>
      </dsp:txBody>
      <dsp:txXfrm>
        <a:off x="4198344" y="6511040"/>
        <a:ext cx="4935241" cy="334721"/>
      </dsp:txXfrm>
    </dsp:sp>
    <dsp:sp modelId="{82A9E197-A25E-41BF-8C3F-C414B10DCDBF}">
      <dsp:nvSpPr>
        <dsp:cNvPr id="0" name=""/>
        <dsp:cNvSpPr/>
      </dsp:nvSpPr>
      <dsp:spPr>
        <a:xfrm>
          <a:off x="700950" y="4567543"/>
          <a:ext cx="1860632" cy="1158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LIC. LUIS ANTONIO VELÁZQUEZ CARREÑO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CONTRALOR Y TITULAR DE TRASPARENCIA.  </a:t>
          </a:r>
          <a:endParaRPr lang="es-MX" sz="1300" kern="1200" dirty="0"/>
        </a:p>
      </dsp:txBody>
      <dsp:txXfrm>
        <a:off x="734867" y="4601460"/>
        <a:ext cx="1792798" cy="1090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0A6B5-84B0-43F2-A66D-3903E4F325DA}">
      <dsp:nvSpPr>
        <dsp:cNvPr id="0" name=""/>
        <dsp:cNvSpPr/>
      </dsp:nvSpPr>
      <dsp:spPr>
        <a:xfrm>
          <a:off x="467544" y="1687660"/>
          <a:ext cx="973459" cy="1269586"/>
        </a:xfrm>
        <a:custGeom>
          <a:avLst/>
          <a:gdLst/>
          <a:ahLst/>
          <a:cxnLst/>
          <a:rect l="0" t="0" r="0" b="0"/>
          <a:pathLst>
            <a:path>
              <a:moveTo>
                <a:pt x="973459" y="0"/>
              </a:moveTo>
              <a:lnTo>
                <a:pt x="0" y="12695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F4CA2-7E81-439F-8EDB-6BDC451CF404}">
      <dsp:nvSpPr>
        <dsp:cNvPr id="0" name=""/>
        <dsp:cNvSpPr/>
      </dsp:nvSpPr>
      <dsp:spPr>
        <a:xfrm>
          <a:off x="2722194" y="866247"/>
          <a:ext cx="1927812" cy="524699"/>
        </a:xfrm>
        <a:custGeom>
          <a:avLst/>
          <a:gdLst/>
          <a:ahLst/>
          <a:cxnLst/>
          <a:rect l="0" t="0" r="0" b="0"/>
          <a:pathLst>
            <a:path>
              <a:moveTo>
                <a:pt x="1927812" y="0"/>
              </a:moveTo>
              <a:lnTo>
                <a:pt x="1927812" y="524699"/>
              </a:lnTo>
              <a:lnTo>
                <a:pt x="0" y="5246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0B443-61CE-4F96-8386-FA57A40EE954}">
      <dsp:nvSpPr>
        <dsp:cNvPr id="0" name=""/>
        <dsp:cNvSpPr/>
      </dsp:nvSpPr>
      <dsp:spPr>
        <a:xfrm>
          <a:off x="4650007" y="866247"/>
          <a:ext cx="733976" cy="4925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9579"/>
              </a:lnTo>
              <a:lnTo>
                <a:pt x="733976" y="4709579"/>
              </a:lnTo>
              <a:lnTo>
                <a:pt x="733976" y="4925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50704-D536-43F9-AB13-5C3343D444EB}">
      <dsp:nvSpPr>
        <dsp:cNvPr id="0" name=""/>
        <dsp:cNvSpPr/>
      </dsp:nvSpPr>
      <dsp:spPr>
        <a:xfrm>
          <a:off x="7989400" y="2528237"/>
          <a:ext cx="787397" cy="751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397" y="751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28644-02E5-4A00-BAF4-5880CB628469}">
      <dsp:nvSpPr>
        <dsp:cNvPr id="0" name=""/>
        <dsp:cNvSpPr/>
      </dsp:nvSpPr>
      <dsp:spPr>
        <a:xfrm>
          <a:off x="4650007" y="866247"/>
          <a:ext cx="3339393" cy="90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231"/>
              </a:lnTo>
              <a:lnTo>
                <a:pt x="3339393" y="688231"/>
              </a:lnTo>
              <a:lnTo>
                <a:pt x="3339393" y="90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A5603-7F33-4575-B9C6-F99F393EE861}">
      <dsp:nvSpPr>
        <dsp:cNvPr id="0" name=""/>
        <dsp:cNvSpPr/>
      </dsp:nvSpPr>
      <dsp:spPr>
        <a:xfrm>
          <a:off x="4650007" y="866247"/>
          <a:ext cx="1298199" cy="2393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7614"/>
              </a:lnTo>
              <a:lnTo>
                <a:pt x="1298199" y="2177614"/>
              </a:lnTo>
              <a:lnTo>
                <a:pt x="1298199" y="2393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C8E97-69E7-4DF9-BB9A-363E27D019A7}">
      <dsp:nvSpPr>
        <dsp:cNvPr id="0" name=""/>
        <dsp:cNvSpPr/>
      </dsp:nvSpPr>
      <dsp:spPr>
        <a:xfrm>
          <a:off x="1601101" y="866247"/>
          <a:ext cx="3048906" cy="3734011"/>
        </a:xfrm>
        <a:custGeom>
          <a:avLst/>
          <a:gdLst/>
          <a:ahLst/>
          <a:cxnLst/>
          <a:rect l="0" t="0" r="0" b="0"/>
          <a:pathLst>
            <a:path>
              <a:moveTo>
                <a:pt x="3048906" y="0"/>
              </a:moveTo>
              <a:lnTo>
                <a:pt x="3048906" y="3518067"/>
              </a:lnTo>
              <a:lnTo>
                <a:pt x="0" y="3518067"/>
              </a:lnTo>
              <a:lnTo>
                <a:pt x="0" y="37340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8942A-7820-4A8D-AE83-2467E2ECDF44}">
      <dsp:nvSpPr>
        <dsp:cNvPr id="0" name=""/>
        <dsp:cNvSpPr/>
      </dsp:nvSpPr>
      <dsp:spPr>
        <a:xfrm>
          <a:off x="2995663" y="0"/>
          <a:ext cx="3308688" cy="866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MA. ESTHER IBARRA TORRES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ENCARGADO DE HACIENDA  </a:t>
          </a:r>
          <a:endParaRPr lang="es-MX" sz="1400" kern="1200" dirty="0"/>
        </a:p>
      </dsp:txBody>
      <dsp:txXfrm>
        <a:off x="2995663" y="0"/>
        <a:ext cx="3308688" cy="866247"/>
      </dsp:txXfrm>
    </dsp:sp>
    <dsp:sp modelId="{C7A31CAD-8628-47B7-A56E-B8AB5F9FA472}">
      <dsp:nvSpPr>
        <dsp:cNvPr id="0" name=""/>
        <dsp:cNvSpPr/>
      </dsp:nvSpPr>
      <dsp:spPr>
        <a:xfrm>
          <a:off x="596227" y="4600259"/>
          <a:ext cx="2009748" cy="6616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MARGARITA UBALDO GARCIA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SECRETARIA </a:t>
          </a:r>
          <a:endParaRPr lang="es-MX" sz="1200" kern="1200" dirty="0"/>
        </a:p>
      </dsp:txBody>
      <dsp:txXfrm>
        <a:off x="596227" y="4600259"/>
        <a:ext cx="2009748" cy="661624"/>
      </dsp:txXfrm>
    </dsp:sp>
    <dsp:sp modelId="{5D908F6A-32AC-4751-B8C6-8EA20179D12B}">
      <dsp:nvSpPr>
        <dsp:cNvPr id="0" name=""/>
        <dsp:cNvSpPr/>
      </dsp:nvSpPr>
      <dsp:spPr>
        <a:xfrm>
          <a:off x="5017525" y="3259807"/>
          <a:ext cx="1861363" cy="7801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MARIA DE LOURDES CRUZ RODRIGUEZ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SECRETARIA EGRESOS</a:t>
          </a:r>
          <a:endParaRPr lang="es-MX" sz="1200" kern="1200" dirty="0"/>
        </a:p>
      </dsp:txBody>
      <dsp:txXfrm>
        <a:off x="5017525" y="3259807"/>
        <a:ext cx="1861363" cy="780157"/>
      </dsp:txXfrm>
    </dsp:sp>
    <dsp:sp modelId="{B34D3437-2819-41E2-8004-E4EB4F689A50}">
      <dsp:nvSpPr>
        <dsp:cNvPr id="0" name=""/>
        <dsp:cNvSpPr/>
      </dsp:nvSpPr>
      <dsp:spPr>
        <a:xfrm>
          <a:off x="7056354" y="1770424"/>
          <a:ext cx="1866093" cy="7578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OSCAR ENCISO LUNA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ENC DE INGRESOS Y LIDER SINDICAL </a:t>
          </a:r>
          <a:endParaRPr lang="es-MX" sz="1200" kern="1200" dirty="0"/>
        </a:p>
      </dsp:txBody>
      <dsp:txXfrm>
        <a:off x="7056354" y="1770424"/>
        <a:ext cx="1866093" cy="757812"/>
      </dsp:txXfrm>
    </dsp:sp>
    <dsp:sp modelId="{73EFD5BB-5BB8-4B88-A4E1-8EA1A0CD22E2}">
      <dsp:nvSpPr>
        <dsp:cNvPr id="0" name=""/>
        <dsp:cNvSpPr/>
      </dsp:nvSpPr>
      <dsp:spPr>
        <a:xfrm>
          <a:off x="7165005" y="2914470"/>
          <a:ext cx="1611792" cy="7311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PILAR DELGADO LANDEROS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 DE INGRESOS </a:t>
          </a:r>
          <a:endParaRPr lang="es-MX" sz="1200" kern="1200" dirty="0"/>
        </a:p>
      </dsp:txBody>
      <dsp:txXfrm>
        <a:off x="7165005" y="2914470"/>
        <a:ext cx="1611792" cy="731189"/>
      </dsp:txXfrm>
    </dsp:sp>
    <dsp:sp modelId="{7B028D91-1103-448E-82CF-F36C4BD26CCB}">
      <dsp:nvSpPr>
        <dsp:cNvPr id="0" name=""/>
        <dsp:cNvSpPr/>
      </dsp:nvSpPr>
      <dsp:spPr>
        <a:xfrm>
          <a:off x="4333864" y="5791772"/>
          <a:ext cx="2100239" cy="7695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JUAN PABLO BARAJAS GUTIERREZ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 GENERAL</a:t>
          </a:r>
          <a:endParaRPr lang="es-MX" sz="1200" kern="1200" dirty="0"/>
        </a:p>
      </dsp:txBody>
      <dsp:txXfrm>
        <a:off x="4333864" y="5791772"/>
        <a:ext cx="2100239" cy="769566"/>
      </dsp:txXfrm>
    </dsp:sp>
    <dsp:sp modelId="{D415AE54-94A5-475A-B46F-25DB4B048C88}">
      <dsp:nvSpPr>
        <dsp:cNvPr id="0" name=""/>
        <dsp:cNvSpPr/>
      </dsp:nvSpPr>
      <dsp:spPr>
        <a:xfrm>
          <a:off x="159812" y="1094233"/>
          <a:ext cx="2562382" cy="593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JOSE GUADALUPE MORALES GUZMAN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AUX. DEL ENC DE LA HDA MPAL</a:t>
          </a:r>
          <a:endParaRPr lang="es-MX" sz="1200" kern="1200" dirty="0"/>
        </a:p>
      </dsp:txBody>
      <dsp:txXfrm>
        <a:off x="159812" y="1094233"/>
        <a:ext cx="2562382" cy="593427"/>
      </dsp:txXfrm>
    </dsp:sp>
    <dsp:sp modelId="{F9121D94-0B61-4D73-B191-5210C1794515}">
      <dsp:nvSpPr>
        <dsp:cNvPr id="0" name=""/>
        <dsp:cNvSpPr/>
      </dsp:nvSpPr>
      <dsp:spPr>
        <a:xfrm>
          <a:off x="467544" y="2636913"/>
          <a:ext cx="2046829" cy="6406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YESENIA CUENCA HERNANDEZ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AUX. CONATABLE</a:t>
          </a:r>
          <a:endParaRPr lang="es-MX" sz="1200" kern="1200" dirty="0"/>
        </a:p>
      </dsp:txBody>
      <dsp:txXfrm>
        <a:off x="467544" y="2636913"/>
        <a:ext cx="2046829" cy="6406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C3EAB-B717-49C3-953C-F1EC3E446598}">
      <dsp:nvSpPr>
        <dsp:cNvPr id="0" name=""/>
        <dsp:cNvSpPr/>
      </dsp:nvSpPr>
      <dsp:spPr>
        <a:xfrm>
          <a:off x="4553007" y="784932"/>
          <a:ext cx="2184416" cy="334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5876"/>
              </a:lnTo>
              <a:lnTo>
                <a:pt x="2184416" y="334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5B9B5-16E1-4B54-88B3-E7F18F3AF65B}">
      <dsp:nvSpPr>
        <dsp:cNvPr id="0" name=""/>
        <dsp:cNvSpPr/>
      </dsp:nvSpPr>
      <dsp:spPr>
        <a:xfrm>
          <a:off x="4507287" y="784932"/>
          <a:ext cx="91440" cy="47155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5507"/>
              </a:lnTo>
              <a:lnTo>
                <a:pt x="64701" y="4715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F4CA2-7E81-439F-8EDB-6BDC451CF404}">
      <dsp:nvSpPr>
        <dsp:cNvPr id="0" name=""/>
        <dsp:cNvSpPr/>
      </dsp:nvSpPr>
      <dsp:spPr>
        <a:xfrm>
          <a:off x="3847255" y="784932"/>
          <a:ext cx="705752" cy="1148694"/>
        </a:xfrm>
        <a:custGeom>
          <a:avLst/>
          <a:gdLst/>
          <a:ahLst/>
          <a:cxnLst/>
          <a:rect l="0" t="0" r="0" b="0"/>
          <a:pathLst>
            <a:path>
              <a:moveTo>
                <a:pt x="705752" y="0"/>
              </a:moveTo>
              <a:lnTo>
                <a:pt x="705752" y="1148694"/>
              </a:lnTo>
              <a:lnTo>
                <a:pt x="0" y="11486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57763-6C23-4A0A-8427-35E0009FF9BA}">
      <dsp:nvSpPr>
        <dsp:cNvPr id="0" name=""/>
        <dsp:cNvSpPr/>
      </dsp:nvSpPr>
      <dsp:spPr>
        <a:xfrm>
          <a:off x="4553007" y="784932"/>
          <a:ext cx="1099125" cy="116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349"/>
              </a:lnTo>
              <a:lnTo>
                <a:pt x="1099125" y="116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8942A-7820-4A8D-AE83-2467E2ECDF44}">
      <dsp:nvSpPr>
        <dsp:cNvPr id="0" name=""/>
        <dsp:cNvSpPr/>
      </dsp:nvSpPr>
      <dsp:spPr>
        <a:xfrm>
          <a:off x="1541721" y="2442"/>
          <a:ext cx="6022572" cy="7824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JAZMIN PONCE ESTRADA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DIRECTORA</a:t>
          </a:r>
          <a:endParaRPr lang="es-MX" sz="1600" kern="1200" dirty="0"/>
        </a:p>
      </dsp:txBody>
      <dsp:txXfrm>
        <a:off x="1541721" y="2442"/>
        <a:ext cx="6022572" cy="782490"/>
      </dsp:txXfrm>
    </dsp:sp>
    <dsp:sp modelId="{1D60B082-469E-4EEE-8B5E-E14F62ADD095}">
      <dsp:nvSpPr>
        <dsp:cNvPr id="0" name=""/>
        <dsp:cNvSpPr/>
      </dsp:nvSpPr>
      <dsp:spPr>
        <a:xfrm>
          <a:off x="5652133" y="1628792"/>
          <a:ext cx="2367629" cy="634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ROSA ARACELI ROBLES RENTERIA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RECAUDADORA </a:t>
          </a:r>
          <a:endParaRPr lang="es-ES" sz="1300" kern="1200" dirty="0"/>
        </a:p>
      </dsp:txBody>
      <dsp:txXfrm>
        <a:off x="5652133" y="1628792"/>
        <a:ext cx="2367629" cy="634978"/>
      </dsp:txXfrm>
    </dsp:sp>
    <dsp:sp modelId="{D415AE54-94A5-475A-B46F-25DB4B048C88}">
      <dsp:nvSpPr>
        <dsp:cNvPr id="0" name=""/>
        <dsp:cNvSpPr/>
      </dsp:nvSpPr>
      <dsp:spPr>
        <a:xfrm>
          <a:off x="1403657" y="1484786"/>
          <a:ext cx="2443597" cy="8976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MARTHA SELENE MARISCAL VALADEZ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SECRETARIA</a:t>
          </a:r>
        </a:p>
      </dsp:txBody>
      <dsp:txXfrm>
        <a:off x="1403657" y="1484786"/>
        <a:ext cx="2443597" cy="897682"/>
      </dsp:txXfrm>
    </dsp:sp>
    <dsp:sp modelId="{6A286ABB-A2B2-4D59-8937-1BF9B98BFDAE}">
      <dsp:nvSpPr>
        <dsp:cNvPr id="0" name=""/>
        <dsp:cNvSpPr/>
      </dsp:nvSpPr>
      <dsp:spPr>
        <a:xfrm>
          <a:off x="4571989" y="5051598"/>
          <a:ext cx="2299569" cy="8976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NOEMI MARINTIA CEJA RUIZ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SECRETARIA  </a:t>
          </a:r>
        </a:p>
      </dsp:txBody>
      <dsp:txXfrm>
        <a:off x="4571989" y="5051598"/>
        <a:ext cx="2299569" cy="897682"/>
      </dsp:txXfrm>
    </dsp:sp>
    <dsp:sp modelId="{FC8DBA5F-AF0E-43AD-9BDF-E3D7DD5099C4}">
      <dsp:nvSpPr>
        <dsp:cNvPr id="0" name=""/>
        <dsp:cNvSpPr/>
      </dsp:nvSpPr>
      <dsp:spPr>
        <a:xfrm>
          <a:off x="6737424" y="3645020"/>
          <a:ext cx="2406575" cy="971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SALVADOR GARCIA CERVANTES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NOTIFICADOR</a:t>
          </a:r>
        </a:p>
      </dsp:txBody>
      <dsp:txXfrm>
        <a:off x="6737424" y="3645020"/>
        <a:ext cx="2406575" cy="9715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47196-EB93-4F73-BF72-2EC28465EBF4}">
      <dsp:nvSpPr>
        <dsp:cNvPr id="0" name=""/>
        <dsp:cNvSpPr/>
      </dsp:nvSpPr>
      <dsp:spPr>
        <a:xfrm>
          <a:off x="3253361" y="1426543"/>
          <a:ext cx="389892" cy="1708100"/>
        </a:xfrm>
        <a:custGeom>
          <a:avLst/>
          <a:gdLst/>
          <a:ahLst/>
          <a:cxnLst/>
          <a:rect l="0" t="0" r="0" b="0"/>
          <a:pathLst>
            <a:path>
              <a:moveTo>
                <a:pt x="389892" y="0"/>
              </a:moveTo>
              <a:lnTo>
                <a:pt x="389892" y="1708100"/>
              </a:lnTo>
              <a:lnTo>
                <a:pt x="0" y="17081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F22C-AE79-4EF2-B18C-1A704B7C50B2}">
      <dsp:nvSpPr>
        <dsp:cNvPr id="0" name=""/>
        <dsp:cNvSpPr/>
      </dsp:nvSpPr>
      <dsp:spPr>
        <a:xfrm>
          <a:off x="1328295" y="1040"/>
          <a:ext cx="4629917" cy="14255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dirty="0" smtClean="0"/>
            <a:t>OSCAR SOLANO ROQUE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DIRETOR</a:t>
          </a:r>
          <a:endParaRPr lang="es-MX" sz="1900" kern="1200" dirty="0"/>
        </a:p>
      </dsp:txBody>
      <dsp:txXfrm>
        <a:off x="1328295" y="1040"/>
        <a:ext cx="4629917" cy="1425502"/>
      </dsp:txXfrm>
    </dsp:sp>
    <dsp:sp modelId="{7EEFB7E7-7D4A-4C75-8D5A-4C943D8CE5FF}">
      <dsp:nvSpPr>
        <dsp:cNvPr id="0" name=""/>
        <dsp:cNvSpPr/>
      </dsp:nvSpPr>
      <dsp:spPr>
        <a:xfrm>
          <a:off x="735473" y="2650750"/>
          <a:ext cx="2517888" cy="9677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PEDRO DE JESUS NAVARRO RODRIGUEZ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AUX SISTEMAS</a:t>
          </a:r>
          <a:endParaRPr lang="es-MX" sz="1900" kern="1200" dirty="0"/>
        </a:p>
      </dsp:txBody>
      <dsp:txXfrm>
        <a:off x="735473" y="2650750"/>
        <a:ext cx="2517888" cy="9677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7F22C-AE79-4EF2-B18C-1A704B7C50B2}">
      <dsp:nvSpPr>
        <dsp:cNvPr id="0" name=""/>
        <dsp:cNvSpPr/>
      </dsp:nvSpPr>
      <dsp:spPr>
        <a:xfrm>
          <a:off x="18" y="214734"/>
          <a:ext cx="6840741" cy="13694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/>
            <a:t>HÉCTOR DANIEL RANGEL RÍOS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dirty="0" smtClean="0"/>
            <a:t>DIRECTOR</a:t>
          </a:r>
          <a:endParaRPr lang="es-MX" sz="2400" kern="1200" dirty="0"/>
        </a:p>
      </dsp:txBody>
      <dsp:txXfrm>
        <a:off x="18" y="214734"/>
        <a:ext cx="6840741" cy="13694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A504A-98F0-4250-9159-3259FED3A83C}">
      <dsp:nvSpPr>
        <dsp:cNvPr id="0" name=""/>
        <dsp:cNvSpPr/>
      </dsp:nvSpPr>
      <dsp:spPr>
        <a:xfrm>
          <a:off x="2949136" y="2056102"/>
          <a:ext cx="91440" cy="796103"/>
        </a:xfrm>
        <a:custGeom>
          <a:avLst/>
          <a:gdLst/>
          <a:ahLst/>
          <a:cxnLst/>
          <a:rect l="0" t="0" r="0" b="0"/>
          <a:pathLst>
            <a:path>
              <a:moveTo>
                <a:pt x="98863" y="0"/>
              </a:moveTo>
              <a:lnTo>
                <a:pt x="98863" y="400350"/>
              </a:lnTo>
              <a:lnTo>
                <a:pt x="45720" y="400350"/>
              </a:lnTo>
              <a:lnTo>
                <a:pt x="45720" y="7961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D3F57-6490-4308-85AC-3CBA0DEE32B5}">
      <dsp:nvSpPr>
        <dsp:cNvPr id="0" name=""/>
        <dsp:cNvSpPr/>
      </dsp:nvSpPr>
      <dsp:spPr>
        <a:xfrm>
          <a:off x="2306" y="358832"/>
          <a:ext cx="6091386" cy="1697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MARTIN GONZÁLEZ SEPÚLVEDA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0" kern="1200" dirty="0" smtClean="0"/>
            <a:t>DIRECTOR SERVICIOS PUBLICOS Y PATRIMONIO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b="1" kern="1200" dirty="0"/>
        </a:p>
      </dsp:txBody>
      <dsp:txXfrm>
        <a:off x="2306" y="358832"/>
        <a:ext cx="6091386" cy="1697269"/>
      </dsp:txXfrm>
    </dsp:sp>
    <dsp:sp modelId="{03E542DB-E4A2-426E-9B85-14858A849689}">
      <dsp:nvSpPr>
        <dsp:cNvPr id="0" name=""/>
        <dsp:cNvSpPr/>
      </dsp:nvSpPr>
      <dsp:spPr>
        <a:xfrm>
          <a:off x="1141509" y="2852205"/>
          <a:ext cx="3706694" cy="769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GRISELDA SANCHEZ JIMENEZ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AUXILIAR</a:t>
          </a:r>
          <a:endParaRPr lang="es-ES" sz="2200" kern="1200" dirty="0"/>
        </a:p>
      </dsp:txBody>
      <dsp:txXfrm>
        <a:off x="1141509" y="2852205"/>
        <a:ext cx="3706694" cy="7697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66BA9-3E0D-456C-8281-8CDBEF96F760}">
      <dsp:nvSpPr>
        <dsp:cNvPr id="0" name=""/>
        <dsp:cNvSpPr/>
      </dsp:nvSpPr>
      <dsp:spPr>
        <a:xfrm>
          <a:off x="2696618" y="1869870"/>
          <a:ext cx="162129" cy="710282"/>
        </a:xfrm>
        <a:custGeom>
          <a:avLst/>
          <a:gdLst/>
          <a:ahLst/>
          <a:cxnLst/>
          <a:rect l="0" t="0" r="0" b="0"/>
          <a:pathLst>
            <a:path>
              <a:moveTo>
                <a:pt x="162129" y="0"/>
              </a:moveTo>
              <a:lnTo>
                <a:pt x="162129" y="710282"/>
              </a:lnTo>
              <a:lnTo>
                <a:pt x="0" y="710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3862F-DFD0-4BED-87C1-DFA7BF8D972C}">
      <dsp:nvSpPr>
        <dsp:cNvPr id="0" name=""/>
        <dsp:cNvSpPr/>
      </dsp:nvSpPr>
      <dsp:spPr>
        <a:xfrm>
          <a:off x="2858748" y="1869870"/>
          <a:ext cx="231613" cy="1806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587"/>
              </a:lnTo>
              <a:lnTo>
                <a:pt x="231613" y="1806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A75BD-BFBF-4688-8B24-9F1B895A0A3B}">
      <dsp:nvSpPr>
        <dsp:cNvPr id="0" name=""/>
        <dsp:cNvSpPr/>
      </dsp:nvSpPr>
      <dsp:spPr>
        <a:xfrm>
          <a:off x="2813028" y="773565"/>
          <a:ext cx="91440" cy="3242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F22C-AE79-4EF2-B18C-1A704B7C50B2}">
      <dsp:nvSpPr>
        <dsp:cNvPr id="0" name=""/>
        <dsp:cNvSpPr/>
      </dsp:nvSpPr>
      <dsp:spPr>
        <a:xfrm>
          <a:off x="1208592" y="1519"/>
          <a:ext cx="3300310" cy="7720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JOSE DE JESUS CAMACHO GONZALEZ</a:t>
          </a:r>
          <a:endParaRPr lang="es-MX" sz="1600" b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DIRECTOR</a:t>
          </a:r>
          <a:endParaRPr lang="es-MX" sz="1600" kern="1200" dirty="0"/>
        </a:p>
      </dsp:txBody>
      <dsp:txXfrm>
        <a:off x="1208592" y="1519"/>
        <a:ext cx="3300310" cy="772045"/>
      </dsp:txXfrm>
    </dsp:sp>
    <dsp:sp modelId="{F6D0B72A-EB68-4B1F-B1BC-C04B8C359534}">
      <dsp:nvSpPr>
        <dsp:cNvPr id="0" name=""/>
        <dsp:cNvSpPr/>
      </dsp:nvSpPr>
      <dsp:spPr>
        <a:xfrm>
          <a:off x="2086702" y="1097824"/>
          <a:ext cx="1544091" cy="7720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MARIA COLUMBA CASTRO VAZQUEZ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COORDINARORA </a:t>
          </a:r>
          <a:endParaRPr lang="es-MX" sz="1300" kern="1200" dirty="0"/>
        </a:p>
      </dsp:txBody>
      <dsp:txXfrm>
        <a:off x="2086702" y="1097824"/>
        <a:ext cx="1544091" cy="772045"/>
      </dsp:txXfrm>
    </dsp:sp>
    <dsp:sp modelId="{CAE03751-0041-40FE-BAA7-CC017A6B1A5C}">
      <dsp:nvSpPr>
        <dsp:cNvPr id="0" name=""/>
        <dsp:cNvSpPr/>
      </dsp:nvSpPr>
      <dsp:spPr>
        <a:xfrm>
          <a:off x="3090362" y="3290434"/>
          <a:ext cx="1853110" cy="7720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MIGUEL ANGEL ORTEGA SOSA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CHOFER</a:t>
          </a:r>
          <a:endParaRPr lang="es-MX" sz="1300" kern="1200" dirty="0"/>
        </a:p>
      </dsp:txBody>
      <dsp:txXfrm>
        <a:off x="3090362" y="3290434"/>
        <a:ext cx="1853110" cy="772045"/>
      </dsp:txXfrm>
    </dsp:sp>
    <dsp:sp modelId="{0F8671B9-34BE-41BE-B9BF-688A8F7EA476}">
      <dsp:nvSpPr>
        <dsp:cNvPr id="0" name=""/>
        <dsp:cNvSpPr/>
      </dsp:nvSpPr>
      <dsp:spPr>
        <a:xfrm>
          <a:off x="1152526" y="2194129"/>
          <a:ext cx="1544091" cy="7720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ADRIANA RODRIGUEZ MONTES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endParaRPr lang="es-MX" sz="1300" kern="1200" dirty="0"/>
        </a:p>
      </dsp:txBody>
      <dsp:txXfrm>
        <a:off x="1152526" y="2194129"/>
        <a:ext cx="1544091" cy="77204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A75BD-BFBF-4688-8B24-9F1B895A0A3B}">
      <dsp:nvSpPr>
        <dsp:cNvPr id="0" name=""/>
        <dsp:cNvSpPr/>
      </dsp:nvSpPr>
      <dsp:spPr>
        <a:xfrm>
          <a:off x="3002280" y="1732743"/>
          <a:ext cx="91440" cy="598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5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F22C-AE79-4EF2-B18C-1A704B7C50B2}">
      <dsp:nvSpPr>
        <dsp:cNvPr id="0" name=""/>
        <dsp:cNvSpPr/>
      </dsp:nvSpPr>
      <dsp:spPr>
        <a:xfrm>
          <a:off x="2170" y="307714"/>
          <a:ext cx="6091658" cy="14250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/>
            <a:t>ALMA ROSA HERNANDEZ ARCINIEGA </a:t>
          </a:r>
          <a:r>
            <a:rPr lang="es-MX" sz="2400" kern="1200" dirty="0" smtClean="0"/>
            <a:t>DIRECTORA </a:t>
          </a:r>
          <a:endParaRPr lang="es-MX" sz="2400" b="1" kern="1200" dirty="0" smtClean="0"/>
        </a:p>
      </dsp:txBody>
      <dsp:txXfrm>
        <a:off x="2170" y="307714"/>
        <a:ext cx="6091658" cy="1425029"/>
      </dsp:txXfrm>
    </dsp:sp>
    <dsp:sp modelId="{F6D0B72A-EB68-4B1F-B1BC-C04B8C359534}">
      <dsp:nvSpPr>
        <dsp:cNvPr id="0" name=""/>
        <dsp:cNvSpPr/>
      </dsp:nvSpPr>
      <dsp:spPr>
        <a:xfrm>
          <a:off x="1622970" y="2331256"/>
          <a:ext cx="2850058" cy="14250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LUIS ANGEL CRUZ ESPARZA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AUXILIAR</a:t>
          </a:r>
          <a:endParaRPr lang="es-MX" sz="2900" kern="1200" dirty="0"/>
        </a:p>
      </dsp:txBody>
      <dsp:txXfrm>
        <a:off x="1622970" y="2331256"/>
        <a:ext cx="2850058" cy="1425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2E94E1-5DBE-4C71-94CF-40FBD53B2F1C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4D5C0F-411D-461F-AB45-C9D14C48C70A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9345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ADMINISTRACION 2018-2021</a:t>
            </a:r>
            <a:endParaRPr lang="es-MX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428728" y="285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ECOLOGIA Y DESARROLLO RURAL  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2117651429"/>
              </p:ext>
            </p:extLst>
          </p:nvPr>
        </p:nvGraphicFramePr>
        <p:xfrm>
          <a:off x="1428728" y="285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EDUCACIÓN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33044927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OBRAS PUBLICAS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MX" sz="3600" dirty="0" smtClean="0"/>
              <a:t>OFICILIA MAYOR 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333687029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DESARROLLO ECONOMICO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3340885222"/>
              </p:ext>
            </p:extLst>
          </p:nvPr>
        </p:nvGraphicFramePr>
        <p:xfrm>
          <a:off x="1607324" y="1412776"/>
          <a:ext cx="5929354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76" y="594928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PROTECCION CIVIL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3640637312"/>
              </p:ext>
            </p:extLst>
          </p:nvPr>
        </p:nvGraphicFramePr>
        <p:xfrm>
          <a:off x="179512" y="116632"/>
          <a:ext cx="885698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REGISTRO CIVIL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2774071735"/>
              </p:ext>
            </p:extLst>
          </p:nvPr>
        </p:nvGraphicFramePr>
        <p:xfrm>
          <a:off x="571472" y="214290"/>
          <a:ext cx="7786742" cy="464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SALUD Y MUJER 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3249033706"/>
              </p:ext>
            </p:extLst>
          </p:nvPr>
        </p:nvGraphicFramePr>
        <p:xfrm>
          <a:off x="571472" y="214290"/>
          <a:ext cx="7786742" cy="464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" y="585789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SEGURIDAD PUBLICA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2981049760"/>
              </p:ext>
            </p:extLst>
          </p:nvPr>
        </p:nvGraphicFramePr>
        <p:xfrm>
          <a:off x="251520" y="492424"/>
          <a:ext cx="8892481" cy="59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52292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36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CULTURA Y TURISMO </a:t>
            </a:r>
            <a:endParaRPr lang="es-MX" sz="36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1895804982"/>
              </p:ext>
            </p:extLst>
          </p:nvPr>
        </p:nvGraphicFramePr>
        <p:xfrm>
          <a:off x="1357290" y="0"/>
          <a:ext cx="5929354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530196186"/>
              </p:ext>
            </p:extLst>
          </p:nvPr>
        </p:nvGraphicFramePr>
        <p:xfrm>
          <a:off x="0" y="675456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130518709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9 Conector angular"/>
          <p:cNvCxnSpPr/>
          <p:nvPr/>
        </p:nvCxnSpPr>
        <p:spPr>
          <a:xfrm rot="16200000" flipH="1">
            <a:off x="1214414" y="3786190"/>
            <a:ext cx="714380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/>
          <p:nvPr/>
        </p:nvCxnSpPr>
        <p:spPr>
          <a:xfrm rot="5400000" flipH="1" flipV="1">
            <a:off x="1726387" y="3798097"/>
            <a:ext cx="1047757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402797973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5934670"/>
            <a:ext cx="3375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TESORERIA</a:t>
            </a:r>
            <a:endParaRPr lang="es-ES" sz="5400" b="1" cap="none" spc="0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16047333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5949280"/>
            <a:ext cx="3275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s-MX" sz="54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CATASTRO</a:t>
            </a:r>
            <a:r>
              <a:rPr lang="es-ES" sz="5400" b="1" cap="none" spc="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s-ES" sz="5400" b="1" cap="none" spc="0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4091813065"/>
              </p:ext>
            </p:extLst>
          </p:nvPr>
        </p:nvGraphicFramePr>
        <p:xfrm>
          <a:off x="1187624" y="3326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92172" y="5934670"/>
            <a:ext cx="7186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COMUNICACIÓN SOCIAL</a:t>
            </a:r>
            <a:endParaRPr lang="es-ES" sz="5400" b="1" cap="none" spc="0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3411660643"/>
              </p:ext>
            </p:extLst>
          </p:nvPr>
        </p:nvGraphicFramePr>
        <p:xfrm>
          <a:off x="899592" y="1196752"/>
          <a:ext cx="684076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857892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40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DEPORTES Y ATENCION A LA JUVENTUD</a:t>
            </a:r>
            <a:endParaRPr lang="es-MX" sz="40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1437597586"/>
              </p:ext>
            </p:extLst>
          </p:nvPr>
        </p:nvGraphicFramePr>
        <p:xfrm>
          <a:off x="1524000" y="1484784"/>
          <a:ext cx="6096000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67544" y="5733256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Rounded MT Bold" panose="020F0704030504030204" pitchFamily="34" charset="0"/>
              </a:rPr>
              <a:t>SERVICIOS PUBLICOS Y PATRIMONIO </a:t>
            </a:r>
            <a:endParaRPr lang="es-ES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53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50520016"/>
              </p:ext>
            </p:extLst>
          </p:nvPr>
        </p:nvGraphicFramePr>
        <p:xfrm>
          <a:off x="1428728" y="285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857892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MX" sz="4000" b="1" spc="50" dirty="0" smtClean="0">
                <a:ln w="0"/>
                <a:solidFill>
                  <a:sysClr val="windowText" lastClr="0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DESARROLLO SOCIAL</a:t>
            </a:r>
            <a:endParaRPr lang="es-MX" sz="4000" b="1" spc="50" dirty="0">
              <a:ln w="0"/>
              <a:solidFill>
                <a:sysClr val="windowText" lastClr="0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2262</TotalTime>
  <Words>701</Words>
  <Application>Microsoft Office PowerPoint</Application>
  <PresentationFormat>Presentación en pantalla (4:3)</PresentationFormat>
  <Paragraphs>227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Oficialia Mayor</cp:lastModifiedBy>
  <cp:revision>119</cp:revision>
  <dcterms:created xsi:type="dcterms:W3CDTF">2018-12-06T16:58:01Z</dcterms:created>
  <dcterms:modified xsi:type="dcterms:W3CDTF">2019-08-02T16:48:32Z</dcterms:modified>
</cp:coreProperties>
</file>