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Catastro e impuesto predial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7737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609601"/>
            <a:ext cx="9905998" cy="518160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AHORA SE TRABAJA EN EL PROYECTO DE TABLAS CON UN VALOR JUSTO Y EQUITATIVO.</a:t>
            </a:r>
          </a:p>
          <a:p>
            <a:r>
              <a:rPr lang="es-MX" sz="2400" dirty="0" smtClean="0"/>
              <a:t>AHORA SE TRABAJA EN CONJUNTO CON LA DIRECCION DE OBRAS PUBLICAS PARA QUE SE CONCENTRE EL PAGO DE NEGOCIOS JURIDICOS.</a:t>
            </a:r>
          </a:p>
          <a:p>
            <a:r>
              <a:rPr lang="es-MX" sz="2400" dirty="0" smtClean="0"/>
              <a:t>AHORA SE TRABAJA EN CONJUNTO CON LA DIRECCION DE PADRON Y LICENCIAS PARA REDUCIR LA CARTERA DE MOROSOS.</a:t>
            </a:r>
          </a:p>
          <a:p>
            <a:endParaRPr lang="es-MX" sz="2400" dirty="0"/>
          </a:p>
          <a:p>
            <a:pPr marL="0" indent="0">
              <a:buNone/>
            </a:pPr>
            <a:r>
              <a:rPr lang="es-MX" sz="2400" dirty="0" smtClean="0"/>
              <a:t>SE HAN ATENDIDO A MAS DE </a:t>
            </a:r>
            <a:r>
              <a:rPr lang="es-MX" sz="2400" smtClean="0"/>
              <a:t>7,954 </a:t>
            </a:r>
            <a:r>
              <a:rPr lang="es-MX" sz="2400" smtClean="0"/>
              <a:t>CIUDADANOS.</a:t>
            </a:r>
            <a:endParaRPr lang="es-MX" sz="2400" dirty="0" smtClean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750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388" y="1795463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 smtClean="0"/>
              <a:t>GRACIAS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4148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Consejo técnico catastral del estado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41413" y="2095499"/>
            <a:ext cx="9905998" cy="4319589"/>
          </a:xfrm>
        </p:spPr>
        <p:txBody>
          <a:bodyPr>
            <a:normAutofit/>
          </a:bodyPr>
          <a:lstStyle/>
          <a:p>
            <a:r>
              <a:rPr lang="es-MX" sz="3200" dirty="0" smtClean="0"/>
              <a:t>En el mes de octubre se dio la reunión catastral en donde se logro que villa corona fuera el municipio representante en el </a:t>
            </a:r>
            <a:r>
              <a:rPr lang="es-MX" sz="3200" dirty="0" err="1" smtClean="0"/>
              <a:t>ctce</a:t>
            </a:r>
            <a:r>
              <a:rPr lang="es-MX" sz="3200" dirty="0" smtClean="0"/>
              <a:t>.</a:t>
            </a:r>
          </a:p>
          <a:p>
            <a:pPr marL="0" indent="0">
              <a:buNone/>
            </a:pPr>
            <a:endParaRPr lang="es-MX" sz="3200" dirty="0" smtClean="0"/>
          </a:p>
          <a:p>
            <a:r>
              <a:rPr lang="es-MX" sz="3200" dirty="0"/>
              <a:t>Como representantes a la fecha se han asistido a 4 </a:t>
            </a:r>
            <a:r>
              <a:rPr lang="es-MX" sz="3200" dirty="0" smtClean="0"/>
              <a:t>sesiones </a:t>
            </a:r>
            <a:r>
              <a:rPr lang="es-MX" sz="3200" dirty="0"/>
              <a:t>ordinarias en catastro del estado. Diciembre, febrero, abril y junio.</a:t>
            </a:r>
          </a:p>
          <a:p>
            <a:pPr marL="0" indent="0">
              <a:buNone/>
            </a:pPr>
            <a:endParaRPr lang="es-MX" sz="3200" dirty="0" smtClean="0"/>
          </a:p>
        </p:txBody>
      </p:sp>
    </p:spTree>
    <p:extLst>
      <p:ext uri="{BB962C8B-B14F-4D97-AF65-F5344CB8AC3E}">
        <p14:creationId xmlns:p14="http://schemas.microsoft.com/office/powerpoint/2010/main" val="30124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651" y="223837"/>
            <a:ext cx="9905998" cy="1905000"/>
          </a:xfrm>
        </p:spPr>
        <p:txBody>
          <a:bodyPr/>
          <a:lstStyle/>
          <a:p>
            <a:pPr algn="ctr"/>
            <a:r>
              <a:rPr lang="es-MX" dirty="0" smtClean="0"/>
              <a:t>ACTIVIDADES DE NOVIEMBRE Y DICIEMBRE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028700" y="3529013"/>
            <a:ext cx="9920287" cy="3200399"/>
          </a:xfrm>
        </p:spPr>
        <p:txBody>
          <a:bodyPr>
            <a:normAutofit fontScale="85000" lnSpcReduction="20000"/>
          </a:bodyPr>
          <a:lstStyle/>
          <a:p>
            <a:r>
              <a:rPr lang="es-MX" sz="3500" dirty="0" smtClean="0"/>
              <a:t>En </a:t>
            </a:r>
            <a:r>
              <a:rPr lang="es-MX" sz="3500" dirty="0"/>
              <a:t>noviembre y diciembre se realizaron 124 invitaciones </a:t>
            </a:r>
            <a:r>
              <a:rPr lang="es-MX" sz="3500" dirty="0" smtClean="0"/>
              <a:t>domiciliarias.</a:t>
            </a:r>
          </a:p>
          <a:p>
            <a:pPr marL="0" indent="0">
              <a:buNone/>
            </a:pPr>
            <a:endParaRPr lang="es-MX" sz="3500" dirty="0"/>
          </a:p>
          <a:p>
            <a:r>
              <a:rPr lang="es-MX" sz="3500" dirty="0"/>
              <a:t>En el mismo mes de noviembre se realizo la inspección de campo y se </a:t>
            </a:r>
            <a:r>
              <a:rPr lang="es-MX" sz="3500" dirty="0" smtClean="0"/>
              <a:t>revaluaron </a:t>
            </a:r>
            <a:r>
              <a:rPr lang="es-MX" sz="3500" dirty="0"/>
              <a:t>3 manzanas 441, 442, 443, del fraccionamiento santa paula en la cabecera </a:t>
            </a:r>
            <a:r>
              <a:rPr lang="es-MX" sz="3500" dirty="0" err="1"/>
              <a:t>mpal</a:t>
            </a:r>
            <a:r>
              <a:rPr lang="es-MX" sz="3500" dirty="0"/>
              <a:t>. </a:t>
            </a:r>
          </a:p>
          <a:p>
            <a:endParaRPr lang="es-MX" sz="3500" dirty="0" smtClean="0"/>
          </a:p>
          <a:p>
            <a:endParaRPr lang="es-MX" sz="3200" dirty="0" smtClean="0"/>
          </a:p>
          <a:p>
            <a:endParaRPr lang="es-MX" sz="3200" dirty="0" smtClean="0"/>
          </a:p>
          <a:p>
            <a:pPr marL="0" indent="0">
              <a:buNone/>
            </a:pPr>
            <a:endParaRPr lang="es-MX" sz="3200" dirty="0" smtClean="0"/>
          </a:p>
          <a:p>
            <a:endParaRPr lang="es-MX" sz="3200" dirty="0" smtClean="0"/>
          </a:p>
          <a:p>
            <a:endParaRPr lang="es-MX" sz="3200" dirty="0" smtClean="0"/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1978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57176"/>
            <a:ext cx="9905998" cy="1557338"/>
          </a:xfrm>
        </p:spPr>
        <p:txBody>
          <a:bodyPr/>
          <a:lstStyle/>
          <a:p>
            <a:pPr algn="ctr"/>
            <a:r>
              <a:rPr lang="es-MX" dirty="0" smtClean="0"/>
              <a:t>Reuniones y capacitaciones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700214"/>
            <a:ext cx="10161586" cy="45196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3200" dirty="0"/>
              <a:t>Se asistieron a 9</a:t>
            </a:r>
            <a:r>
              <a:rPr lang="es-MX" sz="3200" dirty="0" smtClean="0"/>
              <a:t> capacitaciones</a:t>
            </a:r>
          </a:p>
          <a:p>
            <a:pPr marL="0" indent="0">
              <a:buNone/>
            </a:pPr>
            <a:endParaRPr lang="es-MX" sz="3200" dirty="0" smtClean="0"/>
          </a:p>
          <a:p>
            <a:r>
              <a:rPr lang="es-MX" sz="3200" dirty="0" smtClean="0"/>
              <a:t>2 reuniones con </a:t>
            </a:r>
            <a:r>
              <a:rPr lang="es-MX" sz="3200" dirty="0" err="1" smtClean="0"/>
              <a:t>inegi</a:t>
            </a:r>
            <a:endParaRPr lang="es-MX" sz="3200" dirty="0" smtClean="0"/>
          </a:p>
          <a:p>
            <a:r>
              <a:rPr lang="es-MX" sz="3200" dirty="0" smtClean="0"/>
              <a:t>2 capacitaciones con </a:t>
            </a:r>
            <a:r>
              <a:rPr lang="es-MX" sz="3200" dirty="0" err="1" smtClean="0"/>
              <a:t>itei</a:t>
            </a:r>
            <a:r>
              <a:rPr lang="es-MX" sz="3200" dirty="0" smtClean="0"/>
              <a:t>  </a:t>
            </a:r>
          </a:p>
          <a:p>
            <a:r>
              <a:rPr lang="es-MX" sz="3200" dirty="0" smtClean="0"/>
              <a:t>2 capacitaciones con personal de catastro del estado (tramite y registro, y tablas de valores) </a:t>
            </a:r>
          </a:p>
          <a:p>
            <a:r>
              <a:rPr lang="es-MX" sz="2800" dirty="0"/>
              <a:t>3</a:t>
            </a:r>
            <a:r>
              <a:rPr lang="es-MX" sz="2800" dirty="0" smtClean="0"/>
              <a:t> REUNIONES CON EL TEMA DE REGULARIZACION (COMUR)</a:t>
            </a:r>
          </a:p>
          <a:p>
            <a:pPr marL="0" indent="0"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035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542925"/>
            <a:ext cx="9905998" cy="59436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MX" sz="6700" dirty="0" smtClean="0"/>
              <a:t>extraordinariamente se asistió a la cuarta reunión </a:t>
            </a:r>
            <a:r>
              <a:rPr lang="es-MX" sz="5100" dirty="0" smtClean="0"/>
              <a:t>DE INMECA</a:t>
            </a:r>
          </a:p>
          <a:p>
            <a:pPr marL="0" indent="0">
              <a:buNone/>
            </a:pPr>
            <a:endParaRPr lang="es-MX" sz="3800" dirty="0"/>
          </a:p>
          <a:p>
            <a:pPr marL="0" indent="0">
              <a:buNone/>
            </a:pPr>
            <a:r>
              <a:rPr lang="es-MX" sz="3800" dirty="0" smtClean="0"/>
              <a:t> </a:t>
            </a:r>
          </a:p>
          <a:p>
            <a:r>
              <a:rPr lang="es-MX" sz="5100" dirty="0" smtClean="0"/>
              <a:t>DIRECTOR DE INMECA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51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HACIENDA</a:t>
            </a:r>
            <a:r>
              <a:rPr lang="es-MX" sz="5100" dirty="0" smtClean="0"/>
              <a:t> PUBLICA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5100" dirty="0" smtClean="0"/>
              <a:t>SEDATU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5100" dirty="0" smtClean="0"/>
              <a:t>UNAM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5100" dirty="0" smtClean="0"/>
              <a:t>COLIMA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5100" dirty="0" smtClean="0"/>
              <a:t>TABASACO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5100" dirty="0" smtClean="0"/>
              <a:t>QUINTANA ROO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5100" dirty="0" smtClean="0"/>
              <a:t>JALISCO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49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342901"/>
            <a:ext cx="9905998" cy="1543050"/>
          </a:xfrm>
        </p:spPr>
        <p:txBody>
          <a:bodyPr/>
          <a:lstStyle/>
          <a:p>
            <a:pPr algn="ctr"/>
            <a:r>
              <a:rPr lang="es-MX" dirty="0"/>
              <a:t>ACTIVIDADES DE OPERACIÓN DIARIA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443038"/>
            <a:ext cx="9905998" cy="5815012"/>
          </a:xfrm>
        </p:spPr>
        <p:txBody>
          <a:bodyPr>
            <a:normAutofit/>
          </a:bodyPr>
          <a:lstStyle/>
          <a:p>
            <a:r>
              <a:rPr lang="es-MX" sz="2800" dirty="0" smtClean="0"/>
              <a:t>SE HAN REALIZADO APROX. 65 ASIGNACIONES DE NUMERO OFICIAL.</a:t>
            </a:r>
          </a:p>
          <a:p>
            <a:r>
              <a:rPr lang="es-MX" sz="2800" dirty="0" smtClean="0"/>
              <a:t>SE HAN DIGITALIZADO 6 MANZANAS DE LA CABECERA MUNICIPAL(28,29,30,31,32,33) ZONA 1.</a:t>
            </a:r>
          </a:p>
          <a:p>
            <a:r>
              <a:rPr lang="es-MX" sz="2800" dirty="0" smtClean="0"/>
              <a:t>SE RECTIFICARON LOS VALORES DE APROX. 95 LAMINAS PARA EL EJERCICIO FISCAL 2019.</a:t>
            </a:r>
          </a:p>
          <a:p>
            <a:r>
              <a:rPr lang="es-MX" sz="2800" dirty="0" smtClean="0"/>
              <a:t>SE HAN IMPRESO 4,646 RECIBOS OFICIALES EN 2019.</a:t>
            </a:r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499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614488"/>
            <a:ext cx="9905998" cy="5457825"/>
          </a:xfrm>
        </p:spPr>
        <p:txBody>
          <a:bodyPr>
            <a:normAutofit lnSpcReduction="10000"/>
          </a:bodyPr>
          <a:lstStyle/>
          <a:p>
            <a:endParaRPr lang="es-MX" sz="2800" dirty="0" smtClean="0"/>
          </a:p>
          <a:p>
            <a:r>
              <a:rPr lang="es-MX" sz="2800" dirty="0" smtClean="0"/>
              <a:t>SE HAN GENERADO 314 FOLIOS POR TRAMITE EN 2019. Y 159 EN LOS ULTIMOS DEL 2018, DE LOS CUALES SE FORMARON 4 LIBROS PARA EL ARCHIVO DESPUES DE DIGITALIZAR.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 smtClean="0"/>
              <a:t>SE HAN RECIBIDO Y AUTORIZADO 151 AVALUOS.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 smtClean="0"/>
              <a:t>SE FORMO EL CONSEJO TECNICO DE CATASTRO MUNICIPAL.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 smtClean="0"/>
              <a:t>AHORA SE ESTUDIA EL PROYECTO DE TABLAS DE VALORES PARA EL EJERCICIO FISCAL 2020.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 smtClean="0"/>
              <a:t>SE HAN REALIZADO 36 OFICIOS EN 2019. </a:t>
            </a:r>
          </a:p>
          <a:p>
            <a:pPr marL="0" indent="0">
              <a:buNone/>
            </a:pPr>
            <a:endParaRPr lang="es-MX" sz="2800" dirty="0" smtClean="0"/>
          </a:p>
          <a:p>
            <a:pPr marL="0" indent="0">
              <a:buNone/>
            </a:pPr>
            <a:endParaRPr lang="es-MX" sz="2800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46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28588"/>
            <a:ext cx="9905998" cy="1514475"/>
          </a:xfrm>
        </p:spPr>
        <p:txBody>
          <a:bodyPr/>
          <a:lstStyle/>
          <a:p>
            <a:pPr algn="ctr"/>
            <a:r>
              <a:rPr lang="es-MX" dirty="0" smtClean="0"/>
              <a:t>MEJORAS AL CATASTRO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643062"/>
            <a:ext cx="9905998" cy="5214937"/>
          </a:xfrm>
        </p:spPr>
        <p:txBody>
          <a:bodyPr>
            <a:normAutofit/>
          </a:bodyPr>
          <a:lstStyle/>
          <a:p>
            <a:r>
              <a:rPr lang="es-MX" sz="2400" dirty="0" smtClean="0"/>
              <a:t>SE IMPLEMENTO EL PAGO DE IMPUESTO POR TRANSFERENCIA O DEPOSITO.</a:t>
            </a:r>
          </a:p>
          <a:p>
            <a:r>
              <a:rPr lang="es-MX" sz="2400" dirty="0" smtClean="0"/>
              <a:t>AHORA SE CALCULA EL DECUENTO REAL DEL 50% EN EL PAGO DE IMPUESTO PREDIAL.</a:t>
            </a:r>
          </a:p>
          <a:p>
            <a:r>
              <a:rPr lang="es-MX" sz="2400" dirty="0" smtClean="0"/>
              <a:t>AHORA SE CALCULA EL IMPUESTO REAL POR EL PAGO DE TRANSMISIONES.</a:t>
            </a:r>
          </a:p>
          <a:p>
            <a:r>
              <a:rPr lang="es-MX" sz="2400" dirty="0" smtClean="0"/>
              <a:t>AHORA SE INTEGRAN A LAS TRANSMISIONES EL PAGO DE IMPUESTO PREDIAL ASI COMO EL DEL AGUA.</a:t>
            </a:r>
          </a:p>
          <a:p>
            <a:r>
              <a:rPr lang="es-MX" sz="2400" dirty="0" smtClean="0"/>
              <a:t>SE TRABAJA EN LA INTEGRACION DE UN UNICO PADRON EN DONDE SE VINCULA LA CUENTA PREDIAL Y LA CUENTA DE AGUA.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55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828674"/>
            <a:ext cx="9905998" cy="6729413"/>
          </a:xfrm>
        </p:spPr>
        <p:txBody>
          <a:bodyPr/>
          <a:lstStyle/>
          <a:p>
            <a:r>
              <a:rPr lang="es-MX" sz="2400" dirty="0" smtClean="0"/>
              <a:t>AHORA EL RECIBO PREDIAL YA NO ES MANIPULADO CON LA LEYENDA PAGA ALGUIEN MAS.</a:t>
            </a:r>
          </a:p>
          <a:p>
            <a:r>
              <a:rPr lang="es-MX" sz="2400" dirty="0" smtClean="0"/>
              <a:t>AHORA TODOS NUESTOS COBROS ESTAN FUNDAMENTADOS.</a:t>
            </a:r>
          </a:p>
          <a:p>
            <a:r>
              <a:rPr lang="es-MX" sz="2400" dirty="0" smtClean="0"/>
              <a:t>AHORA SE COBRA POR APERTURA DE CUENTA.</a:t>
            </a:r>
          </a:p>
          <a:p>
            <a:r>
              <a:rPr lang="es-MX" sz="2400" dirty="0" smtClean="0"/>
              <a:t>AHORA NO SE COBRA POR LA FORMA PARA EL AVISO DE TRANSMISION.</a:t>
            </a:r>
          </a:p>
          <a:p>
            <a:r>
              <a:rPr lang="es-MX" sz="2400" dirty="0" smtClean="0"/>
              <a:t>AHORA SE COBRAN LAS COPIAS SIMPLES. </a:t>
            </a:r>
          </a:p>
          <a:p>
            <a:r>
              <a:rPr lang="es-MX" sz="2400" dirty="0" smtClean="0"/>
              <a:t>AHORA LOS DECUENTOS SE ACREDITAN.</a:t>
            </a:r>
          </a:p>
          <a:p>
            <a:r>
              <a:rPr lang="es-MX" sz="2400" dirty="0" smtClean="0"/>
              <a:t>SE CAMBIO EL FORMATO DE NO ADEUDO AHORA ES TRANSPARENTE.</a:t>
            </a:r>
          </a:p>
          <a:p>
            <a:r>
              <a:rPr lang="es-MX" sz="2400" dirty="0" smtClean="0"/>
              <a:t>AHORA SE LLENA EL FORMATO DE AVISO DE TRANSMISION, SIN ERRORES, TACHADURAS O ENMENDADURAS.</a:t>
            </a:r>
          </a:p>
          <a:p>
            <a:pPr marL="0" indent="0">
              <a:buNone/>
            </a:pPr>
            <a:endParaRPr lang="es-MX" sz="2400" dirty="0" smtClean="0"/>
          </a:p>
          <a:p>
            <a:endParaRPr lang="es-MX" sz="2400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10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253</TotalTime>
  <Words>526</Words>
  <Application>Microsoft Office PowerPoint</Application>
  <PresentationFormat>Panorámica</PresentationFormat>
  <Paragraphs>72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Malla</vt:lpstr>
      <vt:lpstr>Catastro e impuesto predial</vt:lpstr>
      <vt:lpstr>Consejo técnico catastral del estado </vt:lpstr>
      <vt:lpstr>ACTIVIDADES DE NOVIEMBRE Y DICIEMBRE</vt:lpstr>
      <vt:lpstr>Reuniones y capacitaciones</vt:lpstr>
      <vt:lpstr>Presentación de PowerPoint</vt:lpstr>
      <vt:lpstr>ACTIVIDADES DE OPERACIÓN DIARIA</vt:lpstr>
      <vt:lpstr>Presentación de PowerPoint</vt:lpstr>
      <vt:lpstr>MEJORAS AL CATASTRO</vt:lpstr>
      <vt:lpstr>Presentación de PowerPoint</vt:lpstr>
      <vt:lpstr>Presentación de PowerPoint</vt:lpstr>
      <vt:lpstr>GRACIAS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Catastro e impuesto predial</dc:title>
  <dc:creator>HP</dc:creator>
  <cp:lastModifiedBy>HP</cp:lastModifiedBy>
  <cp:revision>41</cp:revision>
  <dcterms:created xsi:type="dcterms:W3CDTF">2019-06-18T00:41:18Z</dcterms:created>
  <dcterms:modified xsi:type="dcterms:W3CDTF">2019-07-24T20:13:26Z</dcterms:modified>
</cp:coreProperties>
</file>